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 varScale="1">
        <p:scale>
          <a:sx n="65" d="100"/>
          <a:sy n="65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6.xml"/><Relationship Id="rId7" Type="http://schemas.openxmlformats.org/officeDocument/2006/relationships/slide" Target="../slides/slide11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0.xml"/><Relationship Id="rId5" Type="http://schemas.openxmlformats.org/officeDocument/2006/relationships/slide" Target="../slides/slide9.xml"/><Relationship Id="rId4" Type="http://schemas.openxmlformats.org/officeDocument/2006/relationships/slide" Target="../slides/slide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5.xml"/><Relationship Id="rId4" Type="http://schemas.openxmlformats.org/officeDocument/2006/relationships/slide" Target="../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74835-DE34-4DC9-8B0D-E94EF60C5B12}" type="doc">
      <dgm:prSet loTypeId="urn:microsoft.com/office/officeart/2005/8/layout/h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08E2DF-8594-4D4E-9300-272A836DADB4}">
      <dgm:prSet phldrT="[Текст]"/>
      <dgm:spPr/>
      <dgm:t>
        <a:bodyPr/>
        <a:lstStyle/>
        <a:p>
          <a:r>
            <a:rPr lang="ru-RU" dirty="0" smtClean="0"/>
            <a:t>ЦЕЛЬ: Обеспечение равного доступа к получению качественного образования и создание необходимых условий для достижения успешности в образовании всеми детьми с учетом их индивидуальных особенностей в условиях муниципальной системы образования</a:t>
          </a:r>
          <a:endParaRPr lang="ru-RU" dirty="0"/>
        </a:p>
      </dgm:t>
    </dgm:pt>
    <dgm:pt modelId="{FC06027C-55B5-4BE9-AC17-CD79E358148F}" type="parTrans" cxnId="{8964133C-E710-459C-88FB-E6ACBD014536}">
      <dgm:prSet/>
      <dgm:spPr/>
      <dgm:t>
        <a:bodyPr/>
        <a:lstStyle/>
        <a:p>
          <a:endParaRPr lang="ru-RU"/>
        </a:p>
      </dgm:t>
    </dgm:pt>
    <dgm:pt modelId="{D3D91C51-D148-4102-B010-701BCCB352B5}" type="sibTrans" cxnId="{8964133C-E710-459C-88FB-E6ACBD014536}">
      <dgm:prSet/>
      <dgm:spPr/>
      <dgm:t>
        <a:bodyPr/>
        <a:lstStyle/>
        <a:p>
          <a:endParaRPr lang="ru-RU"/>
        </a:p>
      </dgm:t>
    </dgm:pt>
    <dgm:pt modelId="{6FA91900-4949-432F-AB06-2F6BC97E6625}">
      <dgm:prSet phldrT="[Текст]"/>
      <dgm:spPr/>
      <dgm:t>
        <a:bodyPr anchor="t"/>
        <a:lstStyle/>
        <a:p>
          <a:pPr algn="l"/>
          <a:r>
            <a:rPr lang="ru-RU" dirty="0" smtClean="0"/>
            <a:t>Обеспечить доступность образовательных организаций через организацию специальных условий (специальные технические средства коллективного и индивидуального пользования, представление услуг ассистента, проведение групповых и индивидуальных коррекционных занятий, обеспечение доступа в здания)</a:t>
          </a:r>
          <a:endParaRPr lang="ru-RU" dirty="0"/>
        </a:p>
      </dgm:t>
    </dgm:pt>
    <dgm:pt modelId="{CDA903E9-42EF-43F4-88E4-921F3FDE9D00}" type="parTrans" cxnId="{D98EAC75-E73E-4D8B-96F0-638BCE8A815A}">
      <dgm:prSet/>
      <dgm:spPr/>
      <dgm:t>
        <a:bodyPr/>
        <a:lstStyle/>
        <a:p>
          <a:endParaRPr lang="ru-RU"/>
        </a:p>
      </dgm:t>
    </dgm:pt>
    <dgm:pt modelId="{CC596308-7324-4828-B15B-5EE188B3C66F}" type="sibTrans" cxnId="{D98EAC75-E73E-4D8B-96F0-638BCE8A815A}">
      <dgm:prSet/>
      <dgm:spPr/>
      <dgm:t>
        <a:bodyPr/>
        <a:lstStyle/>
        <a:p>
          <a:endParaRPr lang="ru-RU"/>
        </a:p>
      </dgm:t>
    </dgm:pt>
    <dgm:pt modelId="{905FE0FB-970C-4F63-AC25-1599450025A7}">
      <dgm:prSet phldrT="[Текст]"/>
      <dgm:spPr/>
      <dgm:t>
        <a:bodyPr anchor="t"/>
        <a:lstStyle/>
        <a:p>
          <a:pPr algn="l"/>
          <a:r>
            <a:rPr lang="ru-RU" dirty="0" smtClean="0"/>
            <a:t>Обеспечить качество образования детей через построение индивидуального маршрута получения образования (вариативность образования, адаптированные образовательные программы, специальные методы обучения и воспитания, специальные учебники и учебные пособия)</a:t>
          </a:r>
          <a:endParaRPr lang="ru-RU" dirty="0"/>
        </a:p>
      </dgm:t>
    </dgm:pt>
    <dgm:pt modelId="{52504152-5FF5-4038-A181-C63F26413B79}" type="parTrans" cxnId="{E492270B-04D4-4499-BE19-2E242CD1B5AD}">
      <dgm:prSet/>
      <dgm:spPr/>
      <dgm:t>
        <a:bodyPr/>
        <a:lstStyle/>
        <a:p>
          <a:endParaRPr lang="ru-RU"/>
        </a:p>
      </dgm:t>
    </dgm:pt>
    <dgm:pt modelId="{FAF5A6FF-4F6F-4083-89F4-EB7F9198373F}" type="sibTrans" cxnId="{E492270B-04D4-4499-BE19-2E242CD1B5AD}">
      <dgm:prSet/>
      <dgm:spPr/>
      <dgm:t>
        <a:bodyPr/>
        <a:lstStyle/>
        <a:p>
          <a:endParaRPr lang="ru-RU"/>
        </a:p>
      </dgm:t>
    </dgm:pt>
    <dgm:pt modelId="{1BA214EC-918E-47E7-8E7E-A937A0A3609A}">
      <dgm:prSet phldrT="[Текст]"/>
      <dgm:spPr/>
      <dgm:t>
        <a:bodyPr anchor="t"/>
        <a:lstStyle/>
        <a:p>
          <a:pPr algn="l"/>
          <a:r>
            <a:rPr lang="ru-RU" dirty="0" smtClean="0"/>
            <a:t>Организовать психолого-педагогическую работу с семьей, имеющей ребенка с особыми образовательными потребностями через консультационные пункты</a:t>
          </a:r>
          <a:endParaRPr lang="ru-RU" dirty="0"/>
        </a:p>
      </dgm:t>
    </dgm:pt>
    <dgm:pt modelId="{F14DC0A7-AFD0-4D3F-9BEB-87A1AD3AD7E3}" type="parTrans" cxnId="{DB7F1300-F1C9-4C68-BE90-7B626BEE8D82}">
      <dgm:prSet/>
      <dgm:spPr/>
      <dgm:t>
        <a:bodyPr/>
        <a:lstStyle/>
        <a:p>
          <a:endParaRPr lang="ru-RU"/>
        </a:p>
      </dgm:t>
    </dgm:pt>
    <dgm:pt modelId="{21342FD2-F0F3-429F-9611-5426CC06F130}" type="sibTrans" cxnId="{DB7F1300-F1C9-4C68-BE90-7B626BEE8D82}">
      <dgm:prSet/>
      <dgm:spPr/>
      <dgm:t>
        <a:bodyPr/>
        <a:lstStyle/>
        <a:p>
          <a:endParaRPr lang="ru-RU"/>
        </a:p>
      </dgm:t>
    </dgm:pt>
    <dgm:pt modelId="{A35A5CF3-8E4F-4D2F-8C33-1E2BF459AF38}">
      <dgm:prSet phldrT="[Текст]"/>
      <dgm:spPr/>
      <dgm:t>
        <a:bodyPr anchor="t"/>
        <a:lstStyle/>
        <a:p>
          <a:pPr algn="l"/>
          <a:r>
            <a:rPr lang="ru-RU" dirty="0" smtClean="0"/>
            <a:t>Систематизировать методическое сопровождение инклюзивного образования, направленное на повышение профессиональной компетенции педагогических работников, руководителей образовательных организаций через повышение квалификации и переподготовку, тиражированию эффективных практик организации образовательного процесса для детей с ОВЗ</a:t>
          </a:r>
          <a:endParaRPr lang="ru-RU" dirty="0"/>
        </a:p>
      </dgm:t>
    </dgm:pt>
    <dgm:pt modelId="{C7CE01D1-5D97-48E8-8359-260145F6A48A}" type="parTrans" cxnId="{FB2ABB2C-0C00-499B-8C6D-35B660899AC3}">
      <dgm:prSet/>
      <dgm:spPr/>
      <dgm:t>
        <a:bodyPr/>
        <a:lstStyle/>
        <a:p>
          <a:endParaRPr lang="ru-RU"/>
        </a:p>
      </dgm:t>
    </dgm:pt>
    <dgm:pt modelId="{1CCE3551-5BC3-4DBE-88F3-6DC538085940}" type="sibTrans" cxnId="{FB2ABB2C-0C00-499B-8C6D-35B660899AC3}">
      <dgm:prSet/>
      <dgm:spPr/>
      <dgm:t>
        <a:bodyPr/>
        <a:lstStyle/>
        <a:p>
          <a:endParaRPr lang="ru-RU"/>
        </a:p>
      </dgm:t>
    </dgm:pt>
    <dgm:pt modelId="{E2869C93-B608-4D46-9BC7-55AFB483237B}">
      <dgm:prSet phldrT="[Текст]"/>
      <dgm:spPr/>
      <dgm:t>
        <a:bodyPr anchor="t"/>
        <a:lstStyle/>
        <a:p>
          <a:pPr algn="l"/>
          <a:r>
            <a:rPr lang="ru-RU" dirty="0" smtClean="0"/>
            <a:t>Способствовать формированию инклюзивной культуры общества через проведение мероприятий разного уровня и направленности с участием детей с ОВЗ и инвалидностью</a:t>
          </a:r>
          <a:endParaRPr lang="ru-RU" dirty="0"/>
        </a:p>
      </dgm:t>
    </dgm:pt>
    <dgm:pt modelId="{7D284EC7-9D14-4272-90B7-AEE6F6484658}" type="parTrans" cxnId="{E0BB98B5-4983-4EBE-B1DC-2984CACD5D0B}">
      <dgm:prSet/>
      <dgm:spPr/>
      <dgm:t>
        <a:bodyPr/>
        <a:lstStyle/>
        <a:p>
          <a:endParaRPr lang="ru-RU"/>
        </a:p>
      </dgm:t>
    </dgm:pt>
    <dgm:pt modelId="{37F52CC1-0748-4781-A19C-F10541CAF4F2}" type="sibTrans" cxnId="{E0BB98B5-4983-4EBE-B1DC-2984CACD5D0B}">
      <dgm:prSet/>
      <dgm:spPr/>
      <dgm:t>
        <a:bodyPr/>
        <a:lstStyle/>
        <a:p>
          <a:endParaRPr lang="ru-RU"/>
        </a:p>
      </dgm:t>
    </dgm:pt>
    <dgm:pt modelId="{7D2AEFF1-61A8-4C06-8826-76D15EE8DF17}" type="pres">
      <dgm:prSet presAssocID="{58974835-DE34-4DC9-8B0D-E94EF60C5B12}" presName="composite" presStyleCnt="0">
        <dgm:presLayoutVars>
          <dgm:chMax val="1"/>
          <dgm:dir/>
          <dgm:resizeHandles val="exact"/>
        </dgm:presLayoutVars>
      </dgm:prSet>
      <dgm:spPr/>
    </dgm:pt>
    <dgm:pt modelId="{F5FD21CA-D588-495E-97C2-2CA71BCDAF04}" type="pres">
      <dgm:prSet presAssocID="{8608E2DF-8594-4D4E-9300-272A836DADB4}" presName="roof" presStyleLbl="dkBgShp" presStyleIdx="0" presStyleCnt="2"/>
      <dgm:spPr/>
      <dgm:t>
        <a:bodyPr/>
        <a:lstStyle/>
        <a:p>
          <a:endParaRPr lang="ru-RU"/>
        </a:p>
      </dgm:t>
    </dgm:pt>
    <dgm:pt modelId="{403322D0-2160-42F4-AAAF-AFA58BBE0938}" type="pres">
      <dgm:prSet presAssocID="{8608E2DF-8594-4D4E-9300-272A836DADB4}" presName="pillars" presStyleCnt="0"/>
      <dgm:spPr/>
    </dgm:pt>
    <dgm:pt modelId="{F2B7EA93-058A-4D88-8EB1-CF2C7C47B454}" type="pres">
      <dgm:prSet presAssocID="{8608E2DF-8594-4D4E-9300-272A836DADB4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11656-AC2A-4527-8740-916B8087C0B7}" type="pres">
      <dgm:prSet presAssocID="{905FE0FB-970C-4F63-AC25-1599450025A7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FD1D1-3F10-4CEB-A12C-792846AE3027}" type="pres">
      <dgm:prSet presAssocID="{1BA214EC-918E-47E7-8E7E-A937A0A3609A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1A9E9-50A6-4006-9E87-0BE648CF2E5E}" type="pres">
      <dgm:prSet presAssocID="{A35A5CF3-8E4F-4D2F-8C33-1E2BF459AF38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41E57-0881-4891-AA78-7CF771327682}" type="pres">
      <dgm:prSet presAssocID="{E2869C93-B608-4D46-9BC7-55AFB483237B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C1F36-8D10-4EC3-A0AC-3807D2CF2362}" type="pres">
      <dgm:prSet presAssocID="{8608E2DF-8594-4D4E-9300-272A836DADB4}" presName="base" presStyleLbl="dkBgShp" presStyleIdx="1" presStyleCnt="2"/>
      <dgm:spPr/>
    </dgm:pt>
  </dgm:ptLst>
  <dgm:cxnLst>
    <dgm:cxn modelId="{09AB3207-D9C1-4D13-84FE-C139C6C5AD8C}" type="presOf" srcId="{A35A5CF3-8E4F-4D2F-8C33-1E2BF459AF38}" destId="{B6D1A9E9-50A6-4006-9E87-0BE648CF2E5E}" srcOrd="0" destOrd="0" presId="urn:microsoft.com/office/officeart/2005/8/layout/hList3"/>
    <dgm:cxn modelId="{EF42F3D5-BAB4-43B3-AD1E-6763F54A5481}" type="presOf" srcId="{6FA91900-4949-432F-AB06-2F6BC97E6625}" destId="{F2B7EA93-058A-4D88-8EB1-CF2C7C47B454}" srcOrd="0" destOrd="0" presId="urn:microsoft.com/office/officeart/2005/8/layout/hList3"/>
    <dgm:cxn modelId="{D98EAC75-E73E-4D8B-96F0-638BCE8A815A}" srcId="{8608E2DF-8594-4D4E-9300-272A836DADB4}" destId="{6FA91900-4949-432F-AB06-2F6BC97E6625}" srcOrd="0" destOrd="0" parTransId="{CDA903E9-42EF-43F4-88E4-921F3FDE9D00}" sibTransId="{CC596308-7324-4828-B15B-5EE188B3C66F}"/>
    <dgm:cxn modelId="{8964133C-E710-459C-88FB-E6ACBD014536}" srcId="{58974835-DE34-4DC9-8B0D-E94EF60C5B12}" destId="{8608E2DF-8594-4D4E-9300-272A836DADB4}" srcOrd="0" destOrd="0" parTransId="{FC06027C-55B5-4BE9-AC17-CD79E358148F}" sibTransId="{D3D91C51-D148-4102-B010-701BCCB352B5}"/>
    <dgm:cxn modelId="{E0BB98B5-4983-4EBE-B1DC-2984CACD5D0B}" srcId="{8608E2DF-8594-4D4E-9300-272A836DADB4}" destId="{E2869C93-B608-4D46-9BC7-55AFB483237B}" srcOrd="4" destOrd="0" parTransId="{7D284EC7-9D14-4272-90B7-AEE6F6484658}" sibTransId="{37F52CC1-0748-4781-A19C-F10541CAF4F2}"/>
    <dgm:cxn modelId="{D6AB1DB7-BBBD-48C3-834B-FD26B4CE8A5C}" type="presOf" srcId="{905FE0FB-970C-4F63-AC25-1599450025A7}" destId="{A6211656-AC2A-4527-8740-916B8087C0B7}" srcOrd="0" destOrd="0" presId="urn:microsoft.com/office/officeart/2005/8/layout/hList3"/>
    <dgm:cxn modelId="{B934EB22-6810-4B0C-BC59-B33AAA68CFF1}" type="presOf" srcId="{58974835-DE34-4DC9-8B0D-E94EF60C5B12}" destId="{7D2AEFF1-61A8-4C06-8826-76D15EE8DF17}" srcOrd="0" destOrd="0" presId="urn:microsoft.com/office/officeart/2005/8/layout/hList3"/>
    <dgm:cxn modelId="{DB7F1300-F1C9-4C68-BE90-7B626BEE8D82}" srcId="{8608E2DF-8594-4D4E-9300-272A836DADB4}" destId="{1BA214EC-918E-47E7-8E7E-A937A0A3609A}" srcOrd="2" destOrd="0" parTransId="{F14DC0A7-AFD0-4D3F-9BEB-87A1AD3AD7E3}" sibTransId="{21342FD2-F0F3-429F-9611-5426CC06F130}"/>
    <dgm:cxn modelId="{FAC7BF21-61B7-4030-8A43-0CDC5660B2D5}" type="presOf" srcId="{1BA214EC-918E-47E7-8E7E-A937A0A3609A}" destId="{4DDFD1D1-3F10-4CEB-A12C-792846AE3027}" srcOrd="0" destOrd="0" presId="urn:microsoft.com/office/officeart/2005/8/layout/hList3"/>
    <dgm:cxn modelId="{E492270B-04D4-4499-BE19-2E242CD1B5AD}" srcId="{8608E2DF-8594-4D4E-9300-272A836DADB4}" destId="{905FE0FB-970C-4F63-AC25-1599450025A7}" srcOrd="1" destOrd="0" parTransId="{52504152-5FF5-4038-A181-C63F26413B79}" sibTransId="{FAF5A6FF-4F6F-4083-89F4-EB7F9198373F}"/>
    <dgm:cxn modelId="{B284B21A-3382-4626-A962-35A3132A933D}" type="presOf" srcId="{8608E2DF-8594-4D4E-9300-272A836DADB4}" destId="{F5FD21CA-D588-495E-97C2-2CA71BCDAF04}" srcOrd="0" destOrd="0" presId="urn:microsoft.com/office/officeart/2005/8/layout/hList3"/>
    <dgm:cxn modelId="{FB2ABB2C-0C00-499B-8C6D-35B660899AC3}" srcId="{8608E2DF-8594-4D4E-9300-272A836DADB4}" destId="{A35A5CF3-8E4F-4D2F-8C33-1E2BF459AF38}" srcOrd="3" destOrd="0" parTransId="{C7CE01D1-5D97-48E8-8359-260145F6A48A}" sibTransId="{1CCE3551-5BC3-4DBE-88F3-6DC538085940}"/>
    <dgm:cxn modelId="{C494AE43-BDF7-4EFC-B1AF-7C57397D57B6}" type="presOf" srcId="{E2869C93-B608-4D46-9BC7-55AFB483237B}" destId="{AE641E57-0881-4891-AA78-7CF771327682}" srcOrd="0" destOrd="0" presId="urn:microsoft.com/office/officeart/2005/8/layout/hList3"/>
    <dgm:cxn modelId="{37E32266-CF38-4250-9DDC-A0C4FA1957AC}" type="presParOf" srcId="{7D2AEFF1-61A8-4C06-8826-76D15EE8DF17}" destId="{F5FD21CA-D588-495E-97C2-2CA71BCDAF04}" srcOrd="0" destOrd="0" presId="urn:microsoft.com/office/officeart/2005/8/layout/hList3"/>
    <dgm:cxn modelId="{21E33F84-AA2E-4DBA-9975-C7A07994AC7F}" type="presParOf" srcId="{7D2AEFF1-61A8-4C06-8826-76D15EE8DF17}" destId="{403322D0-2160-42F4-AAAF-AFA58BBE0938}" srcOrd="1" destOrd="0" presId="urn:microsoft.com/office/officeart/2005/8/layout/hList3"/>
    <dgm:cxn modelId="{C783B30D-74A2-4540-8695-519D3484ED4C}" type="presParOf" srcId="{403322D0-2160-42F4-AAAF-AFA58BBE0938}" destId="{F2B7EA93-058A-4D88-8EB1-CF2C7C47B454}" srcOrd="0" destOrd="0" presId="urn:microsoft.com/office/officeart/2005/8/layout/hList3"/>
    <dgm:cxn modelId="{E3EADB9D-065C-409F-B37B-7DA25EE51E5C}" type="presParOf" srcId="{403322D0-2160-42F4-AAAF-AFA58BBE0938}" destId="{A6211656-AC2A-4527-8740-916B8087C0B7}" srcOrd="1" destOrd="0" presId="urn:microsoft.com/office/officeart/2005/8/layout/hList3"/>
    <dgm:cxn modelId="{8FC0218C-B315-4CC4-8F43-2796070178A9}" type="presParOf" srcId="{403322D0-2160-42F4-AAAF-AFA58BBE0938}" destId="{4DDFD1D1-3F10-4CEB-A12C-792846AE3027}" srcOrd="2" destOrd="0" presId="urn:microsoft.com/office/officeart/2005/8/layout/hList3"/>
    <dgm:cxn modelId="{5E62613E-1CEC-43F8-87D7-7D302F434398}" type="presParOf" srcId="{403322D0-2160-42F4-AAAF-AFA58BBE0938}" destId="{B6D1A9E9-50A6-4006-9E87-0BE648CF2E5E}" srcOrd="3" destOrd="0" presId="urn:microsoft.com/office/officeart/2005/8/layout/hList3"/>
    <dgm:cxn modelId="{49F097E0-A39A-49FF-8433-BD3D9BA80AC0}" type="presParOf" srcId="{403322D0-2160-42F4-AAAF-AFA58BBE0938}" destId="{AE641E57-0881-4891-AA78-7CF771327682}" srcOrd="4" destOrd="0" presId="urn:microsoft.com/office/officeart/2005/8/layout/hList3"/>
    <dgm:cxn modelId="{640A6C7D-A8A3-4CD9-ACDA-AF70ACF5E6A2}" type="presParOf" srcId="{7D2AEFF1-61A8-4C06-8826-76D15EE8DF17}" destId="{372C1F36-8D10-4EC3-A0AC-3807D2CF236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5CBB7F-E062-43D2-835C-7FF542498A56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CBFF52-43C9-4A7D-BFE8-D164CA5033AC}">
      <dgm:prSet phldrT="[Текст]"/>
      <dgm:spPr/>
      <dgm:t>
        <a:bodyPr/>
        <a:lstStyle/>
        <a:p>
          <a:r>
            <a:rPr lang="ru-RU" dirty="0" smtClean="0"/>
            <a:t>Задача</a:t>
          </a:r>
          <a:endParaRPr lang="ru-RU" dirty="0"/>
        </a:p>
      </dgm:t>
    </dgm:pt>
    <dgm:pt modelId="{135A6185-EDB2-44CF-909C-1E6A5F2C7D95}" type="parTrans" cxnId="{F2D02A89-5BAE-4FEE-8D9F-33575E0E0957}">
      <dgm:prSet/>
      <dgm:spPr/>
      <dgm:t>
        <a:bodyPr/>
        <a:lstStyle/>
        <a:p>
          <a:endParaRPr lang="ru-RU"/>
        </a:p>
      </dgm:t>
    </dgm:pt>
    <dgm:pt modelId="{B3ADD9CB-5BFA-4719-B602-A293276511AE}" type="sibTrans" cxnId="{F2D02A89-5BAE-4FEE-8D9F-33575E0E0957}">
      <dgm:prSet/>
      <dgm:spPr/>
      <dgm:t>
        <a:bodyPr/>
        <a:lstStyle/>
        <a:p>
          <a:endParaRPr lang="ru-RU"/>
        </a:p>
      </dgm:t>
    </dgm:pt>
    <dgm:pt modelId="{E78AD589-0FE5-4875-8A7E-3A3A24265A2C}">
      <dgm:prSet phldrT="[Текст]"/>
      <dgm:spPr/>
      <dgm:t>
        <a:bodyPr anchor="t"/>
        <a:lstStyle/>
        <a:p>
          <a:pPr algn="just"/>
          <a:r>
            <a:rPr lang="ru-RU" dirty="0" smtClean="0"/>
            <a:t>Обеспечить качество образования детей через построение индивидуального маршрута получения образования (вариативность образования, адаптированные образовательные программы, дополнительное образование, специальные методы обучения и воспитания, специальные учебники и учебные пособия);</a:t>
          </a:r>
          <a:endParaRPr lang="ru-RU" dirty="0"/>
        </a:p>
      </dgm:t>
    </dgm:pt>
    <dgm:pt modelId="{5796643D-75E1-40C9-9B3A-BCEF17D0AC9C}" type="parTrans" cxnId="{14170A51-EBD6-403F-A874-6A47F45A47E3}">
      <dgm:prSet/>
      <dgm:spPr/>
      <dgm:t>
        <a:bodyPr/>
        <a:lstStyle/>
        <a:p>
          <a:endParaRPr lang="ru-RU"/>
        </a:p>
      </dgm:t>
    </dgm:pt>
    <dgm:pt modelId="{5E562699-7607-420A-AA8E-8C004FD46E2D}" type="sibTrans" cxnId="{14170A51-EBD6-403F-A874-6A47F45A47E3}">
      <dgm:prSet/>
      <dgm:spPr/>
      <dgm:t>
        <a:bodyPr/>
        <a:lstStyle/>
        <a:p>
          <a:endParaRPr lang="ru-RU"/>
        </a:p>
      </dgm:t>
    </dgm:pt>
    <dgm:pt modelId="{2F38FDB8-9030-44F5-BB08-42B978831838}">
      <dgm:prSet phldrT="[Текст]"/>
      <dgm:spPr/>
      <dgm:t>
        <a:bodyPr/>
        <a:lstStyle/>
        <a:p>
          <a:r>
            <a:rPr lang="ru-RU" dirty="0" smtClean="0"/>
            <a:t>Планируемые результаты</a:t>
          </a:r>
          <a:endParaRPr lang="ru-RU" dirty="0"/>
        </a:p>
      </dgm:t>
    </dgm:pt>
    <dgm:pt modelId="{13E4D061-7300-4AD1-88CC-02EBB0D473CD}" type="parTrans" cxnId="{4756FB0A-C144-4DA5-B81C-D4F1B4BE8216}">
      <dgm:prSet/>
      <dgm:spPr/>
      <dgm:t>
        <a:bodyPr/>
        <a:lstStyle/>
        <a:p>
          <a:endParaRPr lang="ru-RU"/>
        </a:p>
      </dgm:t>
    </dgm:pt>
    <dgm:pt modelId="{65B3586E-FEE5-41D8-A20A-AF0FD228542B}" type="sibTrans" cxnId="{4756FB0A-C144-4DA5-B81C-D4F1B4BE8216}">
      <dgm:prSet/>
      <dgm:spPr/>
      <dgm:t>
        <a:bodyPr/>
        <a:lstStyle/>
        <a:p>
          <a:endParaRPr lang="ru-RU"/>
        </a:p>
      </dgm:t>
    </dgm:pt>
    <dgm:pt modelId="{031ED16F-4351-46E8-94BD-8CFFB82129C0}">
      <dgm:prSet phldrT="[Текст]"/>
      <dgm:spPr/>
      <dgm:t>
        <a:bodyPr/>
        <a:lstStyle/>
        <a:p>
          <a:r>
            <a:rPr lang="ru-RU" dirty="0" smtClean="0"/>
            <a:t>Показатель </a:t>
          </a:r>
          <a:r>
            <a:rPr lang="ru-RU" dirty="0" err="1" smtClean="0"/>
            <a:t>сформированности</a:t>
          </a:r>
          <a:endParaRPr lang="ru-RU" dirty="0"/>
        </a:p>
      </dgm:t>
    </dgm:pt>
    <dgm:pt modelId="{A540635B-2ED5-4F3C-B948-012ED773E968}" type="parTrans" cxnId="{89F3A5A2-990A-47FC-B660-60729FB87D66}">
      <dgm:prSet/>
      <dgm:spPr/>
      <dgm:t>
        <a:bodyPr/>
        <a:lstStyle/>
        <a:p>
          <a:endParaRPr lang="ru-RU"/>
        </a:p>
      </dgm:t>
    </dgm:pt>
    <dgm:pt modelId="{FB52B82F-F334-4716-A716-42A879384B6B}" type="sibTrans" cxnId="{89F3A5A2-990A-47FC-B660-60729FB87D66}">
      <dgm:prSet/>
      <dgm:spPr/>
      <dgm:t>
        <a:bodyPr/>
        <a:lstStyle/>
        <a:p>
          <a:endParaRPr lang="ru-RU"/>
        </a:p>
      </dgm:t>
    </dgm:pt>
    <dgm:pt modelId="{47DFE7BB-B12A-4160-8266-A3238537D83A}">
      <dgm:prSet phldrT="[Текст]" custT="1"/>
      <dgm:spPr/>
      <dgm:t>
        <a:bodyPr anchor="t"/>
        <a:lstStyle/>
        <a:p>
          <a:pPr algn="just"/>
          <a:r>
            <a:rPr lang="ru-RU" sz="1800" dirty="0" smtClean="0"/>
            <a:t>Обеспечение ОО справочно-информационными изданиями, учебно-методическими пособиями;    </a:t>
          </a:r>
          <a:r>
            <a:rPr lang="ru-RU" dirty="0" smtClean="0"/>
            <a:t>База диагностического инструментария, специальных коррекционных методик, мультимедийных пособий;  Вариативная составляющая АООП в соответствии с образовательными  потребностями детей с ОВЗ;</a:t>
          </a:r>
          <a:endParaRPr lang="ru-RU" sz="1800" dirty="0"/>
        </a:p>
      </dgm:t>
    </dgm:pt>
    <dgm:pt modelId="{F9AAC0AF-0E68-4929-8A25-9C8642651255}" type="parTrans" cxnId="{6FE25D46-5B79-466B-A35A-A7E0D910C3E3}">
      <dgm:prSet/>
      <dgm:spPr/>
      <dgm:t>
        <a:bodyPr/>
        <a:lstStyle/>
        <a:p>
          <a:endParaRPr lang="ru-RU"/>
        </a:p>
      </dgm:t>
    </dgm:pt>
    <dgm:pt modelId="{610B5DEF-5C41-47B2-A894-08C71F750FAB}" type="sibTrans" cxnId="{6FE25D46-5B79-466B-A35A-A7E0D910C3E3}">
      <dgm:prSet/>
      <dgm:spPr/>
      <dgm:t>
        <a:bodyPr/>
        <a:lstStyle/>
        <a:p>
          <a:endParaRPr lang="ru-RU"/>
        </a:p>
      </dgm:t>
    </dgm:pt>
    <dgm:pt modelId="{F3FF82BB-335E-44DC-A087-ED89D1CBBBDB}">
      <dgm:prSet phldrT="[Текст]"/>
      <dgm:spPr/>
      <dgm:t>
        <a:bodyPr/>
        <a:lstStyle/>
        <a:p>
          <a:r>
            <a:rPr lang="ru-RU" dirty="0" smtClean="0"/>
            <a:t>Увеличение доли детей с ОВЗ, вовлеченных в систему </a:t>
          </a:r>
          <a:r>
            <a:rPr lang="ru-RU" dirty="0" err="1" smtClean="0"/>
            <a:t>доп.образования</a:t>
          </a:r>
          <a:r>
            <a:rPr lang="ru-RU" dirty="0" smtClean="0"/>
            <a:t>;</a:t>
          </a:r>
          <a:endParaRPr lang="ru-RU" dirty="0"/>
        </a:p>
      </dgm:t>
    </dgm:pt>
    <dgm:pt modelId="{CF53F772-D13A-473B-ABBA-33113FD346DB}" type="parTrans" cxnId="{9E2716E6-6A64-4C61-81A0-8D95F0C2362D}">
      <dgm:prSet/>
      <dgm:spPr/>
      <dgm:t>
        <a:bodyPr/>
        <a:lstStyle/>
        <a:p>
          <a:endParaRPr lang="ru-RU"/>
        </a:p>
      </dgm:t>
    </dgm:pt>
    <dgm:pt modelId="{E635DF7C-C936-4AA9-A667-183B62CA7106}" type="sibTrans" cxnId="{9E2716E6-6A64-4C61-81A0-8D95F0C2362D}">
      <dgm:prSet/>
      <dgm:spPr/>
      <dgm:t>
        <a:bodyPr/>
        <a:lstStyle/>
        <a:p>
          <a:endParaRPr lang="ru-RU"/>
        </a:p>
      </dgm:t>
    </dgm:pt>
    <dgm:pt modelId="{456F6628-19CA-43C8-A6A1-94012DCBE5F0}">
      <dgm:prSet/>
      <dgm:spPr/>
      <dgm:t>
        <a:bodyPr/>
        <a:lstStyle/>
        <a:p>
          <a:r>
            <a:rPr lang="ru-RU" smtClean="0"/>
            <a:t>Увеличение доли детей с ОВЗ, принявших участие в мероприятиях по профессиональной ориентации</a:t>
          </a:r>
          <a:endParaRPr lang="ru-RU"/>
        </a:p>
      </dgm:t>
    </dgm:pt>
    <dgm:pt modelId="{C2E9CFD8-328B-4EAB-BD8E-6531F25756F4}" type="parTrans" cxnId="{DEEA266A-0D38-4231-82D8-441BF840380B}">
      <dgm:prSet/>
      <dgm:spPr/>
      <dgm:t>
        <a:bodyPr/>
        <a:lstStyle/>
        <a:p>
          <a:endParaRPr lang="ru-RU"/>
        </a:p>
      </dgm:t>
    </dgm:pt>
    <dgm:pt modelId="{6D3CD771-4C1F-48DC-BE75-3ADEA82296A8}" type="sibTrans" cxnId="{DEEA266A-0D38-4231-82D8-441BF840380B}">
      <dgm:prSet/>
      <dgm:spPr/>
      <dgm:t>
        <a:bodyPr/>
        <a:lstStyle/>
        <a:p>
          <a:endParaRPr lang="ru-RU"/>
        </a:p>
      </dgm:t>
    </dgm:pt>
    <dgm:pt modelId="{4256521E-81D3-4013-891A-E5E5F5BAB18D}" type="pres">
      <dgm:prSet presAssocID="{995CBB7F-E062-43D2-835C-7FF542498A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FB06A9-96D2-411B-88E2-12C7CFD05A05}" type="pres">
      <dgm:prSet presAssocID="{12CBFF52-43C9-4A7D-BFE8-D164CA5033AC}" presName="root" presStyleCnt="0"/>
      <dgm:spPr/>
    </dgm:pt>
    <dgm:pt modelId="{38DDE427-EB4D-4DED-9876-E5FC35EA4DFA}" type="pres">
      <dgm:prSet presAssocID="{12CBFF52-43C9-4A7D-BFE8-D164CA5033AC}" presName="rootComposite" presStyleCnt="0"/>
      <dgm:spPr/>
    </dgm:pt>
    <dgm:pt modelId="{BE303C54-E831-4346-8E01-E541D957259D}" type="pres">
      <dgm:prSet presAssocID="{12CBFF52-43C9-4A7D-BFE8-D164CA5033AC}" presName="rootText" presStyleLbl="node1" presStyleIdx="0" presStyleCnt="3" custLinFactY="-30619" custLinFactNeighborX="321" custLinFactNeighborY="-100000"/>
      <dgm:spPr/>
      <dgm:t>
        <a:bodyPr/>
        <a:lstStyle/>
        <a:p>
          <a:endParaRPr lang="ru-RU"/>
        </a:p>
      </dgm:t>
    </dgm:pt>
    <dgm:pt modelId="{3CEE390F-BC01-4CF4-8AA4-13BA18A0222C}" type="pres">
      <dgm:prSet presAssocID="{12CBFF52-43C9-4A7D-BFE8-D164CA5033AC}" presName="rootConnector" presStyleLbl="node1" presStyleIdx="0" presStyleCnt="3"/>
      <dgm:spPr/>
    </dgm:pt>
    <dgm:pt modelId="{C7FF6D65-CC93-4276-8416-E0F0F3EB65BE}" type="pres">
      <dgm:prSet presAssocID="{12CBFF52-43C9-4A7D-BFE8-D164CA5033AC}" presName="childShape" presStyleCnt="0"/>
      <dgm:spPr/>
    </dgm:pt>
    <dgm:pt modelId="{2E92970F-F521-421E-A585-08F24DE6501A}" type="pres">
      <dgm:prSet presAssocID="{5796643D-75E1-40C9-9B3A-BCEF17D0AC9C}" presName="Name13" presStyleLbl="parChTrans1D2" presStyleIdx="0" presStyleCnt="4"/>
      <dgm:spPr/>
    </dgm:pt>
    <dgm:pt modelId="{113B5218-F513-4D04-B251-FF8E78D28472}" type="pres">
      <dgm:prSet presAssocID="{E78AD589-0FE5-4875-8A7E-3A3A24265A2C}" presName="childText" presStyleLbl="bgAcc1" presStyleIdx="0" presStyleCnt="4" custScaleX="109163" custScaleY="398699" custLinFactNeighborY="-1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3AC63-CACB-4F16-B30D-73DD9748DD7A}" type="pres">
      <dgm:prSet presAssocID="{2F38FDB8-9030-44F5-BB08-42B978831838}" presName="root" presStyleCnt="0"/>
      <dgm:spPr/>
    </dgm:pt>
    <dgm:pt modelId="{49C656B9-73F1-429F-8876-413E99B6A099}" type="pres">
      <dgm:prSet presAssocID="{2F38FDB8-9030-44F5-BB08-42B978831838}" presName="rootComposite" presStyleCnt="0"/>
      <dgm:spPr/>
    </dgm:pt>
    <dgm:pt modelId="{23B4A535-7A44-4858-B35D-3928AA6F84CB}" type="pres">
      <dgm:prSet presAssocID="{2F38FDB8-9030-44F5-BB08-42B978831838}" presName="rootText" presStyleLbl="node1" presStyleIdx="1" presStyleCnt="3" custLinFactY="-30619" custLinFactNeighborX="-13408" custLinFactNeighborY="-100000"/>
      <dgm:spPr/>
      <dgm:t>
        <a:bodyPr/>
        <a:lstStyle/>
        <a:p>
          <a:endParaRPr lang="ru-RU"/>
        </a:p>
      </dgm:t>
    </dgm:pt>
    <dgm:pt modelId="{B207A14F-A6CC-4D1C-B7AF-8B572434A4C3}" type="pres">
      <dgm:prSet presAssocID="{2F38FDB8-9030-44F5-BB08-42B978831838}" presName="rootConnector" presStyleLbl="node1" presStyleIdx="1" presStyleCnt="3"/>
      <dgm:spPr/>
    </dgm:pt>
    <dgm:pt modelId="{C80544D7-239D-4CBC-B0A3-285EAC4B54D4}" type="pres">
      <dgm:prSet presAssocID="{2F38FDB8-9030-44F5-BB08-42B978831838}" presName="childShape" presStyleCnt="0"/>
      <dgm:spPr/>
    </dgm:pt>
    <dgm:pt modelId="{A990CBAC-3BCE-4040-9D51-1E5EFD386B69}" type="pres">
      <dgm:prSet presAssocID="{CF53F772-D13A-473B-ABBA-33113FD346DB}" presName="Name13" presStyleLbl="parChTrans1D2" presStyleIdx="1" presStyleCnt="4"/>
      <dgm:spPr/>
    </dgm:pt>
    <dgm:pt modelId="{64A02419-9013-4FF6-AE8B-81748C8EE8EB}" type="pres">
      <dgm:prSet presAssocID="{F3FF82BB-335E-44DC-A087-ED89D1CBBBDB}" presName="childText" presStyleLbl="bgAcc1" presStyleIdx="1" presStyleCnt="4">
        <dgm:presLayoutVars>
          <dgm:bulletEnabled val="1"/>
        </dgm:presLayoutVars>
      </dgm:prSet>
      <dgm:spPr/>
    </dgm:pt>
    <dgm:pt modelId="{34CD8C01-972B-491F-A937-1517265AA998}" type="pres">
      <dgm:prSet presAssocID="{C2E9CFD8-328B-4EAB-BD8E-6531F25756F4}" presName="Name13" presStyleLbl="parChTrans1D2" presStyleIdx="2" presStyleCnt="4"/>
      <dgm:spPr/>
    </dgm:pt>
    <dgm:pt modelId="{92236521-86B3-43DD-A86A-22DA5494DAFE}" type="pres">
      <dgm:prSet presAssocID="{456F6628-19CA-43C8-A6A1-94012DCBE5F0}" presName="childText" presStyleLbl="bgAcc1" presStyleIdx="2" presStyleCnt="4">
        <dgm:presLayoutVars>
          <dgm:bulletEnabled val="1"/>
        </dgm:presLayoutVars>
      </dgm:prSet>
      <dgm:spPr/>
    </dgm:pt>
    <dgm:pt modelId="{79779912-2B03-4F0C-B424-2D207D587003}" type="pres">
      <dgm:prSet presAssocID="{031ED16F-4351-46E8-94BD-8CFFB82129C0}" presName="root" presStyleCnt="0"/>
      <dgm:spPr/>
    </dgm:pt>
    <dgm:pt modelId="{373FE3AA-A477-421D-80B3-EF593A4B8099}" type="pres">
      <dgm:prSet presAssocID="{031ED16F-4351-46E8-94BD-8CFFB82129C0}" presName="rootComposite" presStyleCnt="0"/>
      <dgm:spPr/>
    </dgm:pt>
    <dgm:pt modelId="{0610A72B-B1FD-45A8-A00C-8D78CED5F693}" type="pres">
      <dgm:prSet presAssocID="{031ED16F-4351-46E8-94BD-8CFFB82129C0}" presName="rootText" presStyleLbl="node1" presStyleIdx="2" presStyleCnt="3" custLinFactNeighborX="-21181" custLinFactNeighborY="-7968"/>
      <dgm:spPr/>
      <dgm:t>
        <a:bodyPr/>
        <a:lstStyle/>
        <a:p>
          <a:endParaRPr lang="ru-RU"/>
        </a:p>
      </dgm:t>
    </dgm:pt>
    <dgm:pt modelId="{CF4C5F5C-B4FC-4BD7-815E-6F92E0B745E8}" type="pres">
      <dgm:prSet presAssocID="{031ED16F-4351-46E8-94BD-8CFFB82129C0}" presName="rootConnector" presStyleLbl="node1" presStyleIdx="2" presStyleCnt="3"/>
      <dgm:spPr/>
    </dgm:pt>
    <dgm:pt modelId="{A829FD05-E3CC-46C0-ACF4-8F6965A268A7}" type="pres">
      <dgm:prSet presAssocID="{031ED16F-4351-46E8-94BD-8CFFB82129C0}" presName="childShape" presStyleCnt="0"/>
      <dgm:spPr/>
    </dgm:pt>
    <dgm:pt modelId="{295E354E-0A02-406C-84B7-128E35E49E4B}" type="pres">
      <dgm:prSet presAssocID="{F9AAC0AF-0E68-4929-8A25-9C8642651255}" presName="Name13" presStyleLbl="parChTrans1D2" presStyleIdx="3" presStyleCnt="4"/>
      <dgm:spPr/>
    </dgm:pt>
    <dgm:pt modelId="{FD67FED4-770D-446A-9DC6-81B728777854}" type="pres">
      <dgm:prSet presAssocID="{47DFE7BB-B12A-4160-8266-A3238537D83A}" presName="childText" presStyleLbl="bgAcc1" presStyleIdx="3" presStyleCnt="4" custScaleX="113660" custScaleY="396241" custLinFactNeighborX="-30027" custLinFactNeighborY="-13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A48C71-225E-41CB-85ED-DBF0EA4281A5}" type="presOf" srcId="{456F6628-19CA-43C8-A6A1-94012DCBE5F0}" destId="{92236521-86B3-43DD-A86A-22DA5494DAFE}" srcOrd="0" destOrd="0" presId="urn:microsoft.com/office/officeart/2005/8/layout/hierarchy3"/>
    <dgm:cxn modelId="{0D82D84D-C840-48BE-AF82-05E9386656BC}" type="presOf" srcId="{12CBFF52-43C9-4A7D-BFE8-D164CA5033AC}" destId="{BE303C54-E831-4346-8E01-E541D957259D}" srcOrd="0" destOrd="0" presId="urn:microsoft.com/office/officeart/2005/8/layout/hierarchy3"/>
    <dgm:cxn modelId="{E417BC46-54EA-435B-97AF-45DFBA9CC191}" type="presOf" srcId="{995CBB7F-E062-43D2-835C-7FF542498A56}" destId="{4256521E-81D3-4013-891A-E5E5F5BAB18D}" srcOrd="0" destOrd="0" presId="urn:microsoft.com/office/officeart/2005/8/layout/hierarchy3"/>
    <dgm:cxn modelId="{DCC6B20F-CB61-4493-867E-C7F461F3F4FF}" type="presOf" srcId="{031ED16F-4351-46E8-94BD-8CFFB82129C0}" destId="{CF4C5F5C-B4FC-4BD7-815E-6F92E0B745E8}" srcOrd="1" destOrd="0" presId="urn:microsoft.com/office/officeart/2005/8/layout/hierarchy3"/>
    <dgm:cxn modelId="{3CACAD4B-6824-4EA3-AA98-B5929EAF7C92}" type="presOf" srcId="{F3FF82BB-335E-44DC-A087-ED89D1CBBBDB}" destId="{64A02419-9013-4FF6-AE8B-81748C8EE8EB}" srcOrd="0" destOrd="0" presId="urn:microsoft.com/office/officeart/2005/8/layout/hierarchy3"/>
    <dgm:cxn modelId="{6A1D5390-E686-4E8B-A9A9-E04C7B5A106F}" type="presOf" srcId="{12CBFF52-43C9-4A7D-BFE8-D164CA5033AC}" destId="{3CEE390F-BC01-4CF4-8AA4-13BA18A0222C}" srcOrd="1" destOrd="0" presId="urn:microsoft.com/office/officeart/2005/8/layout/hierarchy3"/>
    <dgm:cxn modelId="{EAE74872-C379-4872-97A6-187319AC5F56}" type="presOf" srcId="{031ED16F-4351-46E8-94BD-8CFFB82129C0}" destId="{0610A72B-B1FD-45A8-A00C-8D78CED5F693}" srcOrd="0" destOrd="0" presId="urn:microsoft.com/office/officeart/2005/8/layout/hierarchy3"/>
    <dgm:cxn modelId="{272DDF62-0B25-4276-921A-B800100B3BCC}" type="presOf" srcId="{C2E9CFD8-328B-4EAB-BD8E-6531F25756F4}" destId="{34CD8C01-972B-491F-A937-1517265AA998}" srcOrd="0" destOrd="0" presId="urn:microsoft.com/office/officeart/2005/8/layout/hierarchy3"/>
    <dgm:cxn modelId="{9E2716E6-6A64-4C61-81A0-8D95F0C2362D}" srcId="{2F38FDB8-9030-44F5-BB08-42B978831838}" destId="{F3FF82BB-335E-44DC-A087-ED89D1CBBBDB}" srcOrd="0" destOrd="0" parTransId="{CF53F772-D13A-473B-ABBA-33113FD346DB}" sibTransId="{E635DF7C-C936-4AA9-A667-183B62CA7106}"/>
    <dgm:cxn modelId="{280E424C-C040-41D5-B6B0-3E17C6E5E720}" type="presOf" srcId="{E78AD589-0FE5-4875-8A7E-3A3A24265A2C}" destId="{113B5218-F513-4D04-B251-FF8E78D28472}" srcOrd="0" destOrd="0" presId="urn:microsoft.com/office/officeart/2005/8/layout/hierarchy3"/>
    <dgm:cxn modelId="{2248C8A8-9323-4343-BE1F-39B423316C78}" type="presOf" srcId="{2F38FDB8-9030-44F5-BB08-42B978831838}" destId="{B207A14F-A6CC-4D1C-B7AF-8B572434A4C3}" srcOrd="1" destOrd="0" presId="urn:microsoft.com/office/officeart/2005/8/layout/hierarchy3"/>
    <dgm:cxn modelId="{89F3A5A2-990A-47FC-B660-60729FB87D66}" srcId="{995CBB7F-E062-43D2-835C-7FF542498A56}" destId="{031ED16F-4351-46E8-94BD-8CFFB82129C0}" srcOrd="2" destOrd="0" parTransId="{A540635B-2ED5-4F3C-B948-012ED773E968}" sibTransId="{FB52B82F-F334-4716-A716-42A879384B6B}"/>
    <dgm:cxn modelId="{14170A51-EBD6-403F-A874-6A47F45A47E3}" srcId="{12CBFF52-43C9-4A7D-BFE8-D164CA5033AC}" destId="{E78AD589-0FE5-4875-8A7E-3A3A24265A2C}" srcOrd="0" destOrd="0" parTransId="{5796643D-75E1-40C9-9B3A-BCEF17D0AC9C}" sibTransId="{5E562699-7607-420A-AA8E-8C004FD46E2D}"/>
    <dgm:cxn modelId="{6FE25D46-5B79-466B-A35A-A7E0D910C3E3}" srcId="{031ED16F-4351-46E8-94BD-8CFFB82129C0}" destId="{47DFE7BB-B12A-4160-8266-A3238537D83A}" srcOrd="0" destOrd="0" parTransId="{F9AAC0AF-0E68-4929-8A25-9C8642651255}" sibTransId="{610B5DEF-5C41-47B2-A894-08C71F750FAB}"/>
    <dgm:cxn modelId="{07541571-3DCF-4E09-B97A-9CE332F6A984}" type="presOf" srcId="{CF53F772-D13A-473B-ABBA-33113FD346DB}" destId="{A990CBAC-3BCE-4040-9D51-1E5EFD386B69}" srcOrd="0" destOrd="0" presId="urn:microsoft.com/office/officeart/2005/8/layout/hierarchy3"/>
    <dgm:cxn modelId="{FA2DDE8F-9BBC-4AEE-BECB-975EE538FD86}" type="presOf" srcId="{47DFE7BB-B12A-4160-8266-A3238537D83A}" destId="{FD67FED4-770D-446A-9DC6-81B728777854}" srcOrd="0" destOrd="0" presId="urn:microsoft.com/office/officeart/2005/8/layout/hierarchy3"/>
    <dgm:cxn modelId="{DEEA266A-0D38-4231-82D8-441BF840380B}" srcId="{2F38FDB8-9030-44F5-BB08-42B978831838}" destId="{456F6628-19CA-43C8-A6A1-94012DCBE5F0}" srcOrd="1" destOrd="0" parTransId="{C2E9CFD8-328B-4EAB-BD8E-6531F25756F4}" sibTransId="{6D3CD771-4C1F-48DC-BE75-3ADEA82296A8}"/>
    <dgm:cxn modelId="{D9BAEF3F-F846-4592-BC1C-2B9625930126}" type="presOf" srcId="{2F38FDB8-9030-44F5-BB08-42B978831838}" destId="{23B4A535-7A44-4858-B35D-3928AA6F84CB}" srcOrd="0" destOrd="0" presId="urn:microsoft.com/office/officeart/2005/8/layout/hierarchy3"/>
    <dgm:cxn modelId="{C071E330-AF86-4432-B2D4-9D4229E07BA8}" type="presOf" srcId="{F9AAC0AF-0E68-4929-8A25-9C8642651255}" destId="{295E354E-0A02-406C-84B7-128E35E49E4B}" srcOrd="0" destOrd="0" presId="urn:microsoft.com/office/officeart/2005/8/layout/hierarchy3"/>
    <dgm:cxn modelId="{4756FB0A-C144-4DA5-B81C-D4F1B4BE8216}" srcId="{995CBB7F-E062-43D2-835C-7FF542498A56}" destId="{2F38FDB8-9030-44F5-BB08-42B978831838}" srcOrd="1" destOrd="0" parTransId="{13E4D061-7300-4AD1-88CC-02EBB0D473CD}" sibTransId="{65B3586E-FEE5-41D8-A20A-AF0FD228542B}"/>
    <dgm:cxn modelId="{F2D02A89-5BAE-4FEE-8D9F-33575E0E0957}" srcId="{995CBB7F-E062-43D2-835C-7FF542498A56}" destId="{12CBFF52-43C9-4A7D-BFE8-D164CA5033AC}" srcOrd="0" destOrd="0" parTransId="{135A6185-EDB2-44CF-909C-1E6A5F2C7D95}" sibTransId="{B3ADD9CB-5BFA-4719-B602-A293276511AE}"/>
    <dgm:cxn modelId="{CBC26107-748D-4A84-BE8C-6F0D756F0D00}" type="presOf" srcId="{5796643D-75E1-40C9-9B3A-BCEF17D0AC9C}" destId="{2E92970F-F521-421E-A585-08F24DE6501A}" srcOrd="0" destOrd="0" presId="urn:microsoft.com/office/officeart/2005/8/layout/hierarchy3"/>
    <dgm:cxn modelId="{4158DE02-75DB-4698-AF5E-5B2BD47CF494}" type="presParOf" srcId="{4256521E-81D3-4013-891A-E5E5F5BAB18D}" destId="{2DFB06A9-96D2-411B-88E2-12C7CFD05A05}" srcOrd="0" destOrd="0" presId="urn:microsoft.com/office/officeart/2005/8/layout/hierarchy3"/>
    <dgm:cxn modelId="{EC99AE75-323A-420A-8E26-C27066020DC3}" type="presParOf" srcId="{2DFB06A9-96D2-411B-88E2-12C7CFD05A05}" destId="{38DDE427-EB4D-4DED-9876-E5FC35EA4DFA}" srcOrd="0" destOrd="0" presId="urn:microsoft.com/office/officeart/2005/8/layout/hierarchy3"/>
    <dgm:cxn modelId="{E6EFEF6E-F200-42A0-9A57-DF16A8B076C4}" type="presParOf" srcId="{38DDE427-EB4D-4DED-9876-E5FC35EA4DFA}" destId="{BE303C54-E831-4346-8E01-E541D957259D}" srcOrd="0" destOrd="0" presId="urn:microsoft.com/office/officeart/2005/8/layout/hierarchy3"/>
    <dgm:cxn modelId="{D860F05C-00CB-418F-8481-FFFA8E90FED8}" type="presParOf" srcId="{38DDE427-EB4D-4DED-9876-E5FC35EA4DFA}" destId="{3CEE390F-BC01-4CF4-8AA4-13BA18A0222C}" srcOrd="1" destOrd="0" presId="urn:microsoft.com/office/officeart/2005/8/layout/hierarchy3"/>
    <dgm:cxn modelId="{B226035B-1167-4B8F-8FCD-C27240AED1C8}" type="presParOf" srcId="{2DFB06A9-96D2-411B-88E2-12C7CFD05A05}" destId="{C7FF6D65-CC93-4276-8416-E0F0F3EB65BE}" srcOrd="1" destOrd="0" presId="urn:microsoft.com/office/officeart/2005/8/layout/hierarchy3"/>
    <dgm:cxn modelId="{BEADC83D-9A5A-463E-8C01-CBFD6519EB7E}" type="presParOf" srcId="{C7FF6D65-CC93-4276-8416-E0F0F3EB65BE}" destId="{2E92970F-F521-421E-A585-08F24DE6501A}" srcOrd="0" destOrd="0" presId="urn:microsoft.com/office/officeart/2005/8/layout/hierarchy3"/>
    <dgm:cxn modelId="{A4566A1B-6565-4370-B8D7-C5F836A766C7}" type="presParOf" srcId="{C7FF6D65-CC93-4276-8416-E0F0F3EB65BE}" destId="{113B5218-F513-4D04-B251-FF8E78D28472}" srcOrd="1" destOrd="0" presId="urn:microsoft.com/office/officeart/2005/8/layout/hierarchy3"/>
    <dgm:cxn modelId="{95E0A098-29EE-4D87-A6A1-DF87549ABDD5}" type="presParOf" srcId="{4256521E-81D3-4013-891A-E5E5F5BAB18D}" destId="{5D73AC63-CACB-4F16-B30D-73DD9748DD7A}" srcOrd="1" destOrd="0" presId="urn:microsoft.com/office/officeart/2005/8/layout/hierarchy3"/>
    <dgm:cxn modelId="{DED74327-E9FF-444A-99E1-B48ED0E80EF0}" type="presParOf" srcId="{5D73AC63-CACB-4F16-B30D-73DD9748DD7A}" destId="{49C656B9-73F1-429F-8876-413E99B6A099}" srcOrd="0" destOrd="0" presId="urn:microsoft.com/office/officeart/2005/8/layout/hierarchy3"/>
    <dgm:cxn modelId="{EA40F073-551B-48EF-8543-2A5A5520A4E4}" type="presParOf" srcId="{49C656B9-73F1-429F-8876-413E99B6A099}" destId="{23B4A535-7A44-4858-B35D-3928AA6F84CB}" srcOrd="0" destOrd="0" presId="urn:microsoft.com/office/officeart/2005/8/layout/hierarchy3"/>
    <dgm:cxn modelId="{71A9A77F-48CA-4891-B7DD-2415274182F6}" type="presParOf" srcId="{49C656B9-73F1-429F-8876-413E99B6A099}" destId="{B207A14F-A6CC-4D1C-B7AF-8B572434A4C3}" srcOrd="1" destOrd="0" presId="urn:microsoft.com/office/officeart/2005/8/layout/hierarchy3"/>
    <dgm:cxn modelId="{5E227DB0-E6D3-49DF-B80D-BB020DC669E8}" type="presParOf" srcId="{5D73AC63-CACB-4F16-B30D-73DD9748DD7A}" destId="{C80544D7-239D-4CBC-B0A3-285EAC4B54D4}" srcOrd="1" destOrd="0" presId="urn:microsoft.com/office/officeart/2005/8/layout/hierarchy3"/>
    <dgm:cxn modelId="{F5E0DFC1-9DE8-4497-B77E-455D0AC910D1}" type="presParOf" srcId="{C80544D7-239D-4CBC-B0A3-285EAC4B54D4}" destId="{A990CBAC-3BCE-4040-9D51-1E5EFD386B69}" srcOrd="0" destOrd="0" presId="urn:microsoft.com/office/officeart/2005/8/layout/hierarchy3"/>
    <dgm:cxn modelId="{ECE584A5-3A70-4008-8397-92BCD9452004}" type="presParOf" srcId="{C80544D7-239D-4CBC-B0A3-285EAC4B54D4}" destId="{64A02419-9013-4FF6-AE8B-81748C8EE8EB}" srcOrd="1" destOrd="0" presId="urn:microsoft.com/office/officeart/2005/8/layout/hierarchy3"/>
    <dgm:cxn modelId="{8CCE437C-3384-432A-A9D6-2FB55C39BCD4}" type="presParOf" srcId="{C80544D7-239D-4CBC-B0A3-285EAC4B54D4}" destId="{34CD8C01-972B-491F-A937-1517265AA998}" srcOrd="2" destOrd="0" presId="urn:microsoft.com/office/officeart/2005/8/layout/hierarchy3"/>
    <dgm:cxn modelId="{41731430-43B8-4803-82DC-013B448906CF}" type="presParOf" srcId="{C80544D7-239D-4CBC-B0A3-285EAC4B54D4}" destId="{92236521-86B3-43DD-A86A-22DA5494DAFE}" srcOrd="3" destOrd="0" presId="urn:microsoft.com/office/officeart/2005/8/layout/hierarchy3"/>
    <dgm:cxn modelId="{B2BA6DBB-D8F4-4012-A201-4B56827E2A5B}" type="presParOf" srcId="{4256521E-81D3-4013-891A-E5E5F5BAB18D}" destId="{79779912-2B03-4F0C-B424-2D207D587003}" srcOrd="2" destOrd="0" presId="urn:microsoft.com/office/officeart/2005/8/layout/hierarchy3"/>
    <dgm:cxn modelId="{7029717F-E914-4B3B-80B9-637C75359CC1}" type="presParOf" srcId="{79779912-2B03-4F0C-B424-2D207D587003}" destId="{373FE3AA-A477-421D-80B3-EF593A4B8099}" srcOrd="0" destOrd="0" presId="urn:microsoft.com/office/officeart/2005/8/layout/hierarchy3"/>
    <dgm:cxn modelId="{A17A2F38-2652-415B-AAA1-3E0AF55A09BE}" type="presParOf" srcId="{373FE3AA-A477-421D-80B3-EF593A4B8099}" destId="{0610A72B-B1FD-45A8-A00C-8D78CED5F693}" srcOrd="0" destOrd="0" presId="urn:microsoft.com/office/officeart/2005/8/layout/hierarchy3"/>
    <dgm:cxn modelId="{88601442-EC82-4FC1-89A4-1ED329DD255A}" type="presParOf" srcId="{373FE3AA-A477-421D-80B3-EF593A4B8099}" destId="{CF4C5F5C-B4FC-4BD7-815E-6F92E0B745E8}" srcOrd="1" destOrd="0" presId="urn:microsoft.com/office/officeart/2005/8/layout/hierarchy3"/>
    <dgm:cxn modelId="{BB60FFF7-F4F2-44D3-9FEC-70F4E577AE12}" type="presParOf" srcId="{79779912-2B03-4F0C-B424-2D207D587003}" destId="{A829FD05-E3CC-46C0-ACF4-8F6965A268A7}" srcOrd="1" destOrd="0" presId="urn:microsoft.com/office/officeart/2005/8/layout/hierarchy3"/>
    <dgm:cxn modelId="{67656D53-B819-48B6-944A-8FA2A9BF8592}" type="presParOf" srcId="{A829FD05-E3CC-46C0-ACF4-8F6965A268A7}" destId="{295E354E-0A02-406C-84B7-128E35E49E4B}" srcOrd="0" destOrd="0" presId="urn:microsoft.com/office/officeart/2005/8/layout/hierarchy3"/>
    <dgm:cxn modelId="{FF179885-C38A-4B0A-90DC-4D2EE758F049}" type="presParOf" srcId="{A829FD05-E3CC-46C0-ACF4-8F6965A268A7}" destId="{FD67FED4-770D-446A-9DC6-81B72877785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5CBB7F-E062-43D2-835C-7FF542498A56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CBFF52-43C9-4A7D-BFE8-D164CA5033AC}">
      <dgm:prSet phldrT="[Текст]"/>
      <dgm:spPr/>
      <dgm:t>
        <a:bodyPr/>
        <a:lstStyle/>
        <a:p>
          <a:r>
            <a:rPr lang="ru-RU" dirty="0" smtClean="0"/>
            <a:t>Задача</a:t>
          </a:r>
          <a:endParaRPr lang="ru-RU" dirty="0"/>
        </a:p>
      </dgm:t>
    </dgm:pt>
    <dgm:pt modelId="{135A6185-EDB2-44CF-909C-1E6A5F2C7D95}" type="parTrans" cxnId="{F2D02A89-5BAE-4FEE-8D9F-33575E0E0957}">
      <dgm:prSet/>
      <dgm:spPr/>
      <dgm:t>
        <a:bodyPr/>
        <a:lstStyle/>
        <a:p>
          <a:endParaRPr lang="ru-RU"/>
        </a:p>
      </dgm:t>
    </dgm:pt>
    <dgm:pt modelId="{B3ADD9CB-5BFA-4719-B602-A293276511AE}" type="sibTrans" cxnId="{F2D02A89-5BAE-4FEE-8D9F-33575E0E0957}">
      <dgm:prSet/>
      <dgm:spPr/>
      <dgm:t>
        <a:bodyPr/>
        <a:lstStyle/>
        <a:p>
          <a:endParaRPr lang="ru-RU"/>
        </a:p>
      </dgm:t>
    </dgm:pt>
    <dgm:pt modelId="{E78AD589-0FE5-4875-8A7E-3A3A24265A2C}">
      <dgm:prSet phldrT="[Текст]" custT="1"/>
      <dgm:spPr/>
      <dgm:t>
        <a:bodyPr/>
        <a:lstStyle/>
        <a:p>
          <a:pPr algn="just"/>
          <a:r>
            <a:rPr lang="ru-RU" sz="1600" dirty="0" smtClean="0"/>
            <a:t>Организовать психолого-педагогическую работу с семьей, имеющей ребенка с особыми образовательными потребностями через консультационные пункты;</a:t>
          </a:r>
          <a:endParaRPr lang="ru-RU" sz="1600" dirty="0"/>
        </a:p>
      </dgm:t>
    </dgm:pt>
    <dgm:pt modelId="{5796643D-75E1-40C9-9B3A-BCEF17D0AC9C}" type="parTrans" cxnId="{14170A51-EBD6-403F-A874-6A47F45A47E3}">
      <dgm:prSet/>
      <dgm:spPr/>
      <dgm:t>
        <a:bodyPr/>
        <a:lstStyle/>
        <a:p>
          <a:endParaRPr lang="ru-RU"/>
        </a:p>
      </dgm:t>
    </dgm:pt>
    <dgm:pt modelId="{5E562699-7607-420A-AA8E-8C004FD46E2D}" type="sibTrans" cxnId="{14170A51-EBD6-403F-A874-6A47F45A47E3}">
      <dgm:prSet/>
      <dgm:spPr/>
      <dgm:t>
        <a:bodyPr/>
        <a:lstStyle/>
        <a:p>
          <a:endParaRPr lang="ru-RU"/>
        </a:p>
      </dgm:t>
    </dgm:pt>
    <dgm:pt modelId="{2F38FDB8-9030-44F5-BB08-42B978831838}">
      <dgm:prSet phldrT="[Текст]"/>
      <dgm:spPr/>
      <dgm:t>
        <a:bodyPr/>
        <a:lstStyle/>
        <a:p>
          <a:r>
            <a:rPr lang="ru-RU" dirty="0" smtClean="0"/>
            <a:t>Планируемые результаты</a:t>
          </a:r>
          <a:endParaRPr lang="ru-RU" dirty="0"/>
        </a:p>
      </dgm:t>
    </dgm:pt>
    <dgm:pt modelId="{13E4D061-7300-4AD1-88CC-02EBB0D473CD}" type="parTrans" cxnId="{4756FB0A-C144-4DA5-B81C-D4F1B4BE8216}">
      <dgm:prSet/>
      <dgm:spPr/>
      <dgm:t>
        <a:bodyPr/>
        <a:lstStyle/>
        <a:p>
          <a:endParaRPr lang="ru-RU"/>
        </a:p>
      </dgm:t>
    </dgm:pt>
    <dgm:pt modelId="{65B3586E-FEE5-41D8-A20A-AF0FD228542B}" type="sibTrans" cxnId="{4756FB0A-C144-4DA5-B81C-D4F1B4BE8216}">
      <dgm:prSet/>
      <dgm:spPr/>
      <dgm:t>
        <a:bodyPr/>
        <a:lstStyle/>
        <a:p>
          <a:endParaRPr lang="ru-RU"/>
        </a:p>
      </dgm:t>
    </dgm:pt>
    <dgm:pt modelId="{1927139E-68AF-4588-A975-656FA94128D0}">
      <dgm:prSet phldrT="[Текст]" custT="1"/>
      <dgm:spPr/>
      <dgm:t>
        <a:bodyPr anchor="t"/>
        <a:lstStyle/>
        <a:p>
          <a:pPr algn="just"/>
          <a:r>
            <a:rPr lang="ru-RU" sz="1600" smtClean="0"/>
            <a:t>Организована деятельность консультационных центров;</a:t>
          </a:r>
          <a:endParaRPr lang="ru-RU" sz="1600" dirty="0"/>
        </a:p>
      </dgm:t>
    </dgm:pt>
    <dgm:pt modelId="{AA199A60-BBF4-4578-BB1A-90E82A843FD6}" type="parTrans" cxnId="{C9F4F117-9711-402E-ABF8-144EBE7DECBD}">
      <dgm:prSet/>
      <dgm:spPr/>
      <dgm:t>
        <a:bodyPr/>
        <a:lstStyle/>
        <a:p>
          <a:endParaRPr lang="ru-RU"/>
        </a:p>
      </dgm:t>
    </dgm:pt>
    <dgm:pt modelId="{5144C651-8701-4245-B938-8EAA0DE46680}" type="sibTrans" cxnId="{C9F4F117-9711-402E-ABF8-144EBE7DECBD}">
      <dgm:prSet/>
      <dgm:spPr/>
      <dgm:t>
        <a:bodyPr/>
        <a:lstStyle/>
        <a:p>
          <a:endParaRPr lang="ru-RU"/>
        </a:p>
      </dgm:t>
    </dgm:pt>
    <dgm:pt modelId="{5D0FBCBC-78F9-4FDC-BD8D-EC8D1C8153CD}">
      <dgm:prSet/>
      <dgm:spPr/>
      <dgm:t>
        <a:bodyPr/>
        <a:lstStyle/>
        <a:p>
          <a:pPr algn="l"/>
          <a:r>
            <a:rPr lang="ru-RU" smtClean="0"/>
            <a:t>Реализуется технология ранней помощи;</a:t>
          </a:r>
          <a:endParaRPr lang="ru-RU"/>
        </a:p>
      </dgm:t>
    </dgm:pt>
    <dgm:pt modelId="{5A4E1360-C93E-4D85-AFB9-478209819F5A}" type="parTrans" cxnId="{543AE2C1-ACCB-4733-BCAE-ADE7F5D6CAFC}">
      <dgm:prSet/>
      <dgm:spPr/>
      <dgm:t>
        <a:bodyPr/>
        <a:lstStyle/>
        <a:p>
          <a:endParaRPr lang="ru-RU"/>
        </a:p>
      </dgm:t>
    </dgm:pt>
    <dgm:pt modelId="{62FCCCC7-D9EF-4084-B9D7-D25F4AB48FBA}" type="sibTrans" cxnId="{543AE2C1-ACCB-4733-BCAE-ADE7F5D6CAFC}">
      <dgm:prSet/>
      <dgm:spPr/>
      <dgm:t>
        <a:bodyPr/>
        <a:lstStyle/>
        <a:p>
          <a:endParaRPr lang="ru-RU"/>
        </a:p>
      </dgm:t>
    </dgm:pt>
    <dgm:pt modelId="{11DCAE12-1B77-4F81-976F-422ADD00B169}">
      <dgm:prSet/>
      <dgm:spPr/>
      <dgm:t>
        <a:bodyPr/>
        <a:lstStyle/>
        <a:p>
          <a:pPr algn="l"/>
          <a:r>
            <a:rPr lang="ru-RU" dirty="0" smtClean="0"/>
            <a:t>Увеличение доли детей с ОВЗ, охваченных ранней помощью, от общего числа детей с ОВЗ в возрасте от 0 до 3 лет;</a:t>
          </a:r>
          <a:endParaRPr lang="ru-RU" dirty="0"/>
        </a:p>
      </dgm:t>
    </dgm:pt>
    <dgm:pt modelId="{04C6C99A-8AD9-4DBC-A890-EB064E292A3D}" type="parTrans" cxnId="{D69DEC6B-06E6-4A9F-B759-284AD4593E5A}">
      <dgm:prSet/>
      <dgm:spPr/>
      <dgm:t>
        <a:bodyPr/>
        <a:lstStyle/>
        <a:p>
          <a:endParaRPr lang="ru-RU"/>
        </a:p>
      </dgm:t>
    </dgm:pt>
    <dgm:pt modelId="{58C83841-C89D-4FCB-99D8-6CDE29D8C261}" type="sibTrans" cxnId="{D69DEC6B-06E6-4A9F-B759-284AD4593E5A}">
      <dgm:prSet/>
      <dgm:spPr/>
      <dgm:t>
        <a:bodyPr/>
        <a:lstStyle/>
        <a:p>
          <a:endParaRPr lang="ru-RU"/>
        </a:p>
      </dgm:t>
    </dgm:pt>
    <dgm:pt modelId="{C1667442-A0D6-45F7-A49B-0DD58A4CCAB5}">
      <dgm:prSet/>
      <dgm:spPr/>
      <dgm:t>
        <a:bodyPr/>
        <a:lstStyle/>
        <a:p>
          <a:r>
            <a:rPr lang="ru-RU" dirty="0" smtClean="0"/>
            <a:t>Показатель </a:t>
          </a:r>
          <a:r>
            <a:rPr lang="ru-RU" dirty="0" err="1" smtClean="0"/>
            <a:t>сформированности</a:t>
          </a:r>
          <a:endParaRPr lang="ru-RU" dirty="0"/>
        </a:p>
      </dgm:t>
    </dgm:pt>
    <dgm:pt modelId="{9F57A2F5-7FFB-480E-85F2-9A48FD108DCF}" type="parTrans" cxnId="{EDE9E1CC-60A2-40B4-B285-361B19EDEB8C}">
      <dgm:prSet/>
      <dgm:spPr/>
      <dgm:t>
        <a:bodyPr/>
        <a:lstStyle/>
        <a:p>
          <a:endParaRPr lang="ru-RU"/>
        </a:p>
      </dgm:t>
    </dgm:pt>
    <dgm:pt modelId="{07092D85-B25A-4957-AE65-CEDDB7319A1D}" type="sibTrans" cxnId="{EDE9E1CC-60A2-40B4-B285-361B19EDEB8C}">
      <dgm:prSet/>
      <dgm:spPr/>
      <dgm:t>
        <a:bodyPr/>
        <a:lstStyle/>
        <a:p>
          <a:endParaRPr lang="ru-RU"/>
        </a:p>
      </dgm:t>
    </dgm:pt>
    <dgm:pt modelId="{A249AB1A-FBAD-46CB-AD36-D7B769EFDA28}">
      <dgm:prSet custT="1"/>
      <dgm:spPr/>
      <dgm:t>
        <a:bodyPr/>
        <a:lstStyle/>
        <a:p>
          <a:pPr algn="just"/>
          <a:r>
            <a:rPr lang="ru-RU" sz="1600" dirty="0" smtClean="0"/>
            <a:t>Формирование муниципального банка консультационных центров;</a:t>
          </a:r>
          <a:endParaRPr lang="ru-RU" sz="1600" dirty="0"/>
        </a:p>
      </dgm:t>
    </dgm:pt>
    <dgm:pt modelId="{B619D25F-DAC1-484F-89AB-B02BDCE53682}" type="parTrans" cxnId="{0A058F75-828C-4AFF-AF62-6693E37DD62D}">
      <dgm:prSet/>
      <dgm:spPr/>
      <dgm:t>
        <a:bodyPr/>
        <a:lstStyle/>
        <a:p>
          <a:endParaRPr lang="ru-RU"/>
        </a:p>
      </dgm:t>
    </dgm:pt>
    <dgm:pt modelId="{24435F1F-9D76-4377-8E39-1B8CD1E05F1C}" type="sibTrans" cxnId="{0A058F75-828C-4AFF-AF62-6693E37DD62D}">
      <dgm:prSet/>
      <dgm:spPr/>
      <dgm:t>
        <a:bodyPr/>
        <a:lstStyle/>
        <a:p>
          <a:endParaRPr lang="ru-RU"/>
        </a:p>
      </dgm:t>
    </dgm:pt>
    <dgm:pt modelId="{85193894-F22C-49EE-B437-E0C2B1F8DBEE}">
      <dgm:prSet custT="1"/>
      <dgm:spPr/>
      <dgm:t>
        <a:bodyPr/>
        <a:lstStyle/>
        <a:p>
          <a:pPr algn="just"/>
          <a:r>
            <a:rPr lang="ru-RU" sz="1600" dirty="0" smtClean="0"/>
            <a:t>Раннее выявление и включение детей с проблемами в развитии в детскую среду</a:t>
          </a:r>
          <a:endParaRPr lang="ru-RU" sz="1600" dirty="0"/>
        </a:p>
      </dgm:t>
    </dgm:pt>
    <dgm:pt modelId="{6AE2A1EC-3D9A-468F-82B5-D50AA73FED2F}" type="parTrans" cxnId="{78089948-49FD-4BC1-B647-C0FE62639E37}">
      <dgm:prSet/>
      <dgm:spPr/>
      <dgm:t>
        <a:bodyPr/>
        <a:lstStyle/>
        <a:p>
          <a:endParaRPr lang="ru-RU"/>
        </a:p>
      </dgm:t>
    </dgm:pt>
    <dgm:pt modelId="{AF3D58C3-0A3C-4405-B044-A3F0E4A0948C}" type="sibTrans" cxnId="{78089948-49FD-4BC1-B647-C0FE62639E37}">
      <dgm:prSet/>
      <dgm:spPr/>
      <dgm:t>
        <a:bodyPr/>
        <a:lstStyle/>
        <a:p>
          <a:endParaRPr lang="ru-RU"/>
        </a:p>
      </dgm:t>
    </dgm:pt>
    <dgm:pt modelId="{4256521E-81D3-4013-891A-E5E5F5BAB18D}" type="pres">
      <dgm:prSet presAssocID="{995CBB7F-E062-43D2-835C-7FF542498A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FB06A9-96D2-411B-88E2-12C7CFD05A05}" type="pres">
      <dgm:prSet presAssocID="{12CBFF52-43C9-4A7D-BFE8-D164CA5033AC}" presName="root" presStyleCnt="0"/>
      <dgm:spPr/>
    </dgm:pt>
    <dgm:pt modelId="{38DDE427-EB4D-4DED-9876-E5FC35EA4DFA}" type="pres">
      <dgm:prSet presAssocID="{12CBFF52-43C9-4A7D-BFE8-D164CA5033AC}" presName="rootComposite" presStyleCnt="0"/>
      <dgm:spPr/>
    </dgm:pt>
    <dgm:pt modelId="{BE303C54-E831-4346-8E01-E541D957259D}" type="pres">
      <dgm:prSet presAssocID="{12CBFF52-43C9-4A7D-BFE8-D164CA5033AC}" presName="rootText" presStyleLbl="node1" presStyleIdx="0" presStyleCnt="3" custLinFactY="-30619" custLinFactNeighborX="321" custLinFactNeighborY="-100000"/>
      <dgm:spPr/>
      <dgm:t>
        <a:bodyPr/>
        <a:lstStyle/>
        <a:p>
          <a:endParaRPr lang="ru-RU"/>
        </a:p>
      </dgm:t>
    </dgm:pt>
    <dgm:pt modelId="{3CEE390F-BC01-4CF4-8AA4-13BA18A0222C}" type="pres">
      <dgm:prSet presAssocID="{12CBFF52-43C9-4A7D-BFE8-D164CA5033AC}" presName="rootConnector" presStyleLbl="node1" presStyleIdx="0" presStyleCnt="3"/>
      <dgm:spPr/>
    </dgm:pt>
    <dgm:pt modelId="{C7FF6D65-CC93-4276-8416-E0F0F3EB65BE}" type="pres">
      <dgm:prSet presAssocID="{12CBFF52-43C9-4A7D-BFE8-D164CA5033AC}" presName="childShape" presStyleCnt="0"/>
      <dgm:spPr/>
    </dgm:pt>
    <dgm:pt modelId="{2E92970F-F521-421E-A585-08F24DE6501A}" type="pres">
      <dgm:prSet presAssocID="{5796643D-75E1-40C9-9B3A-BCEF17D0AC9C}" presName="Name13" presStyleLbl="parChTrans1D2" presStyleIdx="0" presStyleCnt="6"/>
      <dgm:spPr/>
    </dgm:pt>
    <dgm:pt modelId="{113B5218-F513-4D04-B251-FF8E78D28472}" type="pres">
      <dgm:prSet presAssocID="{E78AD589-0FE5-4875-8A7E-3A3A24265A2C}" presName="childText" presStyleLbl="bgAcc1" presStyleIdx="0" presStyleCnt="6" custScaleX="109163" custScaleY="217300" custLinFactNeighborY="-1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3AC63-CACB-4F16-B30D-73DD9748DD7A}" type="pres">
      <dgm:prSet presAssocID="{2F38FDB8-9030-44F5-BB08-42B978831838}" presName="root" presStyleCnt="0"/>
      <dgm:spPr/>
    </dgm:pt>
    <dgm:pt modelId="{49C656B9-73F1-429F-8876-413E99B6A099}" type="pres">
      <dgm:prSet presAssocID="{2F38FDB8-9030-44F5-BB08-42B978831838}" presName="rootComposite" presStyleCnt="0"/>
      <dgm:spPr/>
    </dgm:pt>
    <dgm:pt modelId="{23B4A535-7A44-4858-B35D-3928AA6F84CB}" type="pres">
      <dgm:prSet presAssocID="{2F38FDB8-9030-44F5-BB08-42B978831838}" presName="rootText" presStyleLbl="node1" presStyleIdx="1" presStyleCnt="3" custLinFactY="-30619" custLinFactNeighborX="-13408" custLinFactNeighborY="-100000"/>
      <dgm:spPr/>
      <dgm:t>
        <a:bodyPr/>
        <a:lstStyle/>
        <a:p>
          <a:endParaRPr lang="ru-RU"/>
        </a:p>
      </dgm:t>
    </dgm:pt>
    <dgm:pt modelId="{B207A14F-A6CC-4D1C-B7AF-8B572434A4C3}" type="pres">
      <dgm:prSet presAssocID="{2F38FDB8-9030-44F5-BB08-42B978831838}" presName="rootConnector" presStyleLbl="node1" presStyleIdx="1" presStyleCnt="3"/>
      <dgm:spPr/>
    </dgm:pt>
    <dgm:pt modelId="{C80544D7-239D-4CBC-B0A3-285EAC4B54D4}" type="pres">
      <dgm:prSet presAssocID="{2F38FDB8-9030-44F5-BB08-42B978831838}" presName="childShape" presStyleCnt="0"/>
      <dgm:spPr/>
    </dgm:pt>
    <dgm:pt modelId="{F454B7F6-B4C0-4B45-9BCF-B68DB8D366A5}" type="pres">
      <dgm:prSet presAssocID="{AA199A60-BBF4-4578-BB1A-90E82A843FD6}" presName="Name13" presStyleLbl="parChTrans1D2" presStyleIdx="1" presStyleCnt="6"/>
      <dgm:spPr/>
    </dgm:pt>
    <dgm:pt modelId="{322565A7-517F-41C1-931D-1C24B4184975}" type="pres">
      <dgm:prSet presAssocID="{1927139E-68AF-4588-A975-656FA94128D0}" presName="childText" presStyleLbl="bgAcc1" presStyleIdx="1" presStyleCnt="6" custScaleX="113784" custScaleY="113357" custLinFactNeighborX="-24530" custLinFactNeighborY="-19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CFDD1-8B5A-461B-A5D7-1C4805F1D7F7}" type="pres">
      <dgm:prSet presAssocID="{5A4E1360-C93E-4D85-AFB9-478209819F5A}" presName="Name13" presStyleLbl="parChTrans1D2" presStyleIdx="2" presStyleCnt="6"/>
      <dgm:spPr/>
    </dgm:pt>
    <dgm:pt modelId="{3A4DBBF4-234C-4A7D-B921-43AC2ADC65A8}" type="pres">
      <dgm:prSet presAssocID="{5D0FBCBC-78F9-4FDC-BD8D-EC8D1C8153CD}" presName="childText" presStyleLbl="bgAcc1" presStyleIdx="2" presStyleCnt="6" custLinFactNeighborX="-21084" custLinFactNeighborY="-35103">
        <dgm:presLayoutVars>
          <dgm:bulletEnabled val="1"/>
        </dgm:presLayoutVars>
      </dgm:prSet>
      <dgm:spPr/>
    </dgm:pt>
    <dgm:pt modelId="{30E1F9A5-D3C9-43D7-A7E6-04308D7E3CA2}" type="pres">
      <dgm:prSet presAssocID="{04C6C99A-8AD9-4DBC-A890-EB064E292A3D}" presName="Name13" presStyleLbl="parChTrans1D2" presStyleIdx="3" presStyleCnt="6"/>
      <dgm:spPr/>
    </dgm:pt>
    <dgm:pt modelId="{83B448C6-DC81-4960-95C3-06BF5290F9D3}" type="pres">
      <dgm:prSet presAssocID="{11DCAE12-1B77-4F81-976F-422ADD00B169}" presName="childText" presStyleLbl="bgAcc1" presStyleIdx="3" presStyleCnt="6" custLinFactNeighborX="-24530" custLinFactNeighborY="-49828">
        <dgm:presLayoutVars>
          <dgm:bulletEnabled val="1"/>
        </dgm:presLayoutVars>
      </dgm:prSet>
      <dgm:spPr/>
    </dgm:pt>
    <dgm:pt modelId="{BAF3AAD1-2BA4-419D-BBD4-ACD2B978D380}" type="pres">
      <dgm:prSet presAssocID="{C1667442-A0D6-45F7-A49B-0DD58A4CCAB5}" presName="root" presStyleCnt="0"/>
      <dgm:spPr/>
    </dgm:pt>
    <dgm:pt modelId="{FCF77AB8-3FB9-4439-8D75-AE4FFB830AC0}" type="pres">
      <dgm:prSet presAssocID="{C1667442-A0D6-45F7-A49B-0DD58A4CCAB5}" presName="rootComposite" presStyleCnt="0"/>
      <dgm:spPr/>
    </dgm:pt>
    <dgm:pt modelId="{AD561C36-0379-4C23-BF03-0901AD491E42}" type="pres">
      <dgm:prSet presAssocID="{C1667442-A0D6-45F7-A49B-0DD58A4CCAB5}" presName="rootText" presStyleLbl="node1" presStyleIdx="2" presStyleCnt="3" custLinFactNeighborX="-22619" custLinFactNeighborY="-15482"/>
      <dgm:spPr/>
    </dgm:pt>
    <dgm:pt modelId="{E35A4548-CD53-4955-86DB-476232812EEC}" type="pres">
      <dgm:prSet presAssocID="{C1667442-A0D6-45F7-A49B-0DD58A4CCAB5}" presName="rootConnector" presStyleLbl="node1" presStyleIdx="2" presStyleCnt="3"/>
      <dgm:spPr/>
    </dgm:pt>
    <dgm:pt modelId="{B1702D2E-1264-42AB-8C18-E8887F49DD41}" type="pres">
      <dgm:prSet presAssocID="{C1667442-A0D6-45F7-A49B-0DD58A4CCAB5}" presName="childShape" presStyleCnt="0"/>
      <dgm:spPr/>
    </dgm:pt>
    <dgm:pt modelId="{4837A8B3-7DD3-45E8-9A1F-BB710E8E1D90}" type="pres">
      <dgm:prSet presAssocID="{B619D25F-DAC1-484F-89AB-B02BDCE53682}" presName="Name13" presStyleLbl="parChTrans1D2" presStyleIdx="4" presStyleCnt="6"/>
      <dgm:spPr/>
    </dgm:pt>
    <dgm:pt modelId="{6D78D1B1-57C8-4C0D-8F5C-B9987C2C8F87}" type="pres">
      <dgm:prSet presAssocID="{A249AB1A-FBAD-46CB-AD36-D7B769EFDA28}" presName="childText" presStyleLbl="bgAcc1" presStyleIdx="4" presStyleCnt="6" custLinFactNeighborX="-29151" custLinFactNeighborY="-13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93290-4845-48E2-9421-99F56DA40520}" type="pres">
      <dgm:prSet presAssocID="{6AE2A1EC-3D9A-468F-82B5-D50AA73FED2F}" presName="Name13" presStyleLbl="parChTrans1D2" presStyleIdx="5" presStyleCnt="6"/>
      <dgm:spPr/>
    </dgm:pt>
    <dgm:pt modelId="{DDD37AE6-31EB-4A26-9E7B-3A8D650C2B6C}" type="pres">
      <dgm:prSet presAssocID="{85193894-F22C-49EE-B437-E0C2B1F8DBEE}" presName="childText" presStyleLbl="bgAcc1" presStyleIdx="5" presStyleCnt="6" custScaleY="142606" custLinFactNeighborX="-29151" custLinFactNeighborY="-22876">
        <dgm:presLayoutVars>
          <dgm:bulletEnabled val="1"/>
        </dgm:presLayoutVars>
      </dgm:prSet>
      <dgm:spPr/>
    </dgm:pt>
  </dgm:ptLst>
  <dgm:cxnLst>
    <dgm:cxn modelId="{2563AD81-B2F2-4850-B622-1783E6172DA6}" type="presOf" srcId="{04C6C99A-8AD9-4DBC-A890-EB064E292A3D}" destId="{30E1F9A5-D3C9-43D7-A7E6-04308D7E3CA2}" srcOrd="0" destOrd="0" presId="urn:microsoft.com/office/officeart/2005/8/layout/hierarchy3"/>
    <dgm:cxn modelId="{78089948-49FD-4BC1-B647-C0FE62639E37}" srcId="{C1667442-A0D6-45F7-A49B-0DD58A4CCAB5}" destId="{85193894-F22C-49EE-B437-E0C2B1F8DBEE}" srcOrd="1" destOrd="0" parTransId="{6AE2A1EC-3D9A-468F-82B5-D50AA73FED2F}" sibTransId="{AF3D58C3-0A3C-4405-B044-A3F0E4A0948C}"/>
    <dgm:cxn modelId="{AF18ABFA-C70F-4187-913B-1524755DFDF9}" type="presOf" srcId="{5796643D-75E1-40C9-9B3A-BCEF17D0AC9C}" destId="{2E92970F-F521-421E-A585-08F24DE6501A}" srcOrd="0" destOrd="0" presId="urn:microsoft.com/office/officeart/2005/8/layout/hierarchy3"/>
    <dgm:cxn modelId="{633FED06-DA10-4C0E-AC25-CE8F737B7564}" type="presOf" srcId="{B619D25F-DAC1-484F-89AB-B02BDCE53682}" destId="{4837A8B3-7DD3-45E8-9A1F-BB710E8E1D90}" srcOrd="0" destOrd="0" presId="urn:microsoft.com/office/officeart/2005/8/layout/hierarchy3"/>
    <dgm:cxn modelId="{D6FE0CA8-C589-4386-AC24-ED6A34355246}" type="presOf" srcId="{11DCAE12-1B77-4F81-976F-422ADD00B169}" destId="{83B448C6-DC81-4960-95C3-06BF5290F9D3}" srcOrd="0" destOrd="0" presId="urn:microsoft.com/office/officeart/2005/8/layout/hierarchy3"/>
    <dgm:cxn modelId="{9632854D-6ED9-4FD7-9EC4-745FAB73CB9A}" type="presOf" srcId="{2F38FDB8-9030-44F5-BB08-42B978831838}" destId="{23B4A535-7A44-4858-B35D-3928AA6F84CB}" srcOrd="0" destOrd="0" presId="urn:microsoft.com/office/officeart/2005/8/layout/hierarchy3"/>
    <dgm:cxn modelId="{A8F0A9FE-1D90-4C2B-9556-54E9B2E3B4F9}" type="presOf" srcId="{85193894-F22C-49EE-B437-E0C2B1F8DBEE}" destId="{DDD37AE6-31EB-4A26-9E7B-3A8D650C2B6C}" srcOrd="0" destOrd="0" presId="urn:microsoft.com/office/officeart/2005/8/layout/hierarchy3"/>
    <dgm:cxn modelId="{2E835CB1-0D54-4F8C-B17F-CD162C4979D9}" type="presOf" srcId="{12CBFF52-43C9-4A7D-BFE8-D164CA5033AC}" destId="{3CEE390F-BC01-4CF4-8AA4-13BA18A0222C}" srcOrd="1" destOrd="0" presId="urn:microsoft.com/office/officeart/2005/8/layout/hierarchy3"/>
    <dgm:cxn modelId="{DB4B6DA2-5C7B-4C02-B77F-121D006C45C2}" type="presOf" srcId="{E78AD589-0FE5-4875-8A7E-3A3A24265A2C}" destId="{113B5218-F513-4D04-B251-FF8E78D28472}" srcOrd="0" destOrd="0" presId="urn:microsoft.com/office/officeart/2005/8/layout/hierarchy3"/>
    <dgm:cxn modelId="{9242A3C2-0601-4A9C-A8EF-04217241DD09}" type="presOf" srcId="{5A4E1360-C93E-4D85-AFB9-478209819F5A}" destId="{42DCFDD1-8B5A-461B-A5D7-1C4805F1D7F7}" srcOrd="0" destOrd="0" presId="urn:microsoft.com/office/officeart/2005/8/layout/hierarchy3"/>
    <dgm:cxn modelId="{14170A51-EBD6-403F-A874-6A47F45A47E3}" srcId="{12CBFF52-43C9-4A7D-BFE8-D164CA5033AC}" destId="{E78AD589-0FE5-4875-8A7E-3A3A24265A2C}" srcOrd="0" destOrd="0" parTransId="{5796643D-75E1-40C9-9B3A-BCEF17D0AC9C}" sibTransId="{5E562699-7607-420A-AA8E-8C004FD46E2D}"/>
    <dgm:cxn modelId="{7C2FD3B0-E8E8-4A73-9624-8C2CBAAFA429}" type="presOf" srcId="{C1667442-A0D6-45F7-A49B-0DD58A4CCAB5}" destId="{E35A4548-CD53-4955-86DB-476232812EEC}" srcOrd="1" destOrd="0" presId="urn:microsoft.com/office/officeart/2005/8/layout/hierarchy3"/>
    <dgm:cxn modelId="{EDE9E1CC-60A2-40B4-B285-361B19EDEB8C}" srcId="{995CBB7F-E062-43D2-835C-7FF542498A56}" destId="{C1667442-A0D6-45F7-A49B-0DD58A4CCAB5}" srcOrd="2" destOrd="0" parTransId="{9F57A2F5-7FFB-480E-85F2-9A48FD108DCF}" sibTransId="{07092D85-B25A-4957-AE65-CEDDB7319A1D}"/>
    <dgm:cxn modelId="{B44E8D3F-AD8B-44D2-8223-49C153019FE0}" type="presOf" srcId="{6AE2A1EC-3D9A-468F-82B5-D50AA73FED2F}" destId="{B8993290-4845-48E2-9421-99F56DA40520}" srcOrd="0" destOrd="0" presId="urn:microsoft.com/office/officeart/2005/8/layout/hierarchy3"/>
    <dgm:cxn modelId="{323FB75C-173A-4E18-A31F-49864BEA472F}" type="presOf" srcId="{995CBB7F-E062-43D2-835C-7FF542498A56}" destId="{4256521E-81D3-4013-891A-E5E5F5BAB18D}" srcOrd="0" destOrd="0" presId="urn:microsoft.com/office/officeart/2005/8/layout/hierarchy3"/>
    <dgm:cxn modelId="{0A058F75-828C-4AFF-AF62-6693E37DD62D}" srcId="{C1667442-A0D6-45F7-A49B-0DD58A4CCAB5}" destId="{A249AB1A-FBAD-46CB-AD36-D7B769EFDA28}" srcOrd="0" destOrd="0" parTransId="{B619D25F-DAC1-484F-89AB-B02BDCE53682}" sibTransId="{24435F1F-9D76-4377-8E39-1B8CD1E05F1C}"/>
    <dgm:cxn modelId="{04C23008-C69B-47FC-BB30-CE7E06B40C21}" type="presOf" srcId="{12CBFF52-43C9-4A7D-BFE8-D164CA5033AC}" destId="{BE303C54-E831-4346-8E01-E541D957259D}" srcOrd="0" destOrd="0" presId="urn:microsoft.com/office/officeart/2005/8/layout/hierarchy3"/>
    <dgm:cxn modelId="{543AE2C1-ACCB-4733-BCAE-ADE7F5D6CAFC}" srcId="{2F38FDB8-9030-44F5-BB08-42B978831838}" destId="{5D0FBCBC-78F9-4FDC-BD8D-EC8D1C8153CD}" srcOrd="1" destOrd="0" parTransId="{5A4E1360-C93E-4D85-AFB9-478209819F5A}" sibTransId="{62FCCCC7-D9EF-4084-B9D7-D25F4AB48FBA}"/>
    <dgm:cxn modelId="{1623F659-05C7-404E-88B7-DDCF1005CBE4}" type="presOf" srcId="{C1667442-A0D6-45F7-A49B-0DD58A4CCAB5}" destId="{AD561C36-0379-4C23-BF03-0901AD491E42}" srcOrd="0" destOrd="0" presId="urn:microsoft.com/office/officeart/2005/8/layout/hierarchy3"/>
    <dgm:cxn modelId="{A58563ED-816A-40BB-BF21-FF22699CD2C7}" type="presOf" srcId="{5D0FBCBC-78F9-4FDC-BD8D-EC8D1C8153CD}" destId="{3A4DBBF4-234C-4A7D-B921-43AC2ADC65A8}" srcOrd="0" destOrd="0" presId="urn:microsoft.com/office/officeart/2005/8/layout/hierarchy3"/>
    <dgm:cxn modelId="{551465A1-D97F-4BC6-AAB3-1FEA991C2171}" type="presOf" srcId="{2F38FDB8-9030-44F5-BB08-42B978831838}" destId="{B207A14F-A6CC-4D1C-B7AF-8B572434A4C3}" srcOrd="1" destOrd="0" presId="urn:microsoft.com/office/officeart/2005/8/layout/hierarchy3"/>
    <dgm:cxn modelId="{45DED1F2-AC90-4CEC-9CCB-AC4144C4A712}" type="presOf" srcId="{1927139E-68AF-4588-A975-656FA94128D0}" destId="{322565A7-517F-41C1-931D-1C24B4184975}" srcOrd="0" destOrd="0" presId="urn:microsoft.com/office/officeart/2005/8/layout/hierarchy3"/>
    <dgm:cxn modelId="{354C7C97-CB1B-4EA6-9D33-73656E9968C1}" type="presOf" srcId="{AA199A60-BBF4-4578-BB1A-90E82A843FD6}" destId="{F454B7F6-B4C0-4B45-9BCF-B68DB8D366A5}" srcOrd="0" destOrd="0" presId="urn:microsoft.com/office/officeart/2005/8/layout/hierarchy3"/>
    <dgm:cxn modelId="{4756FB0A-C144-4DA5-B81C-D4F1B4BE8216}" srcId="{995CBB7F-E062-43D2-835C-7FF542498A56}" destId="{2F38FDB8-9030-44F5-BB08-42B978831838}" srcOrd="1" destOrd="0" parTransId="{13E4D061-7300-4AD1-88CC-02EBB0D473CD}" sibTransId="{65B3586E-FEE5-41D8-A20A-AF0FD228542B}"/>
    <dgm:cxn modelId="{C9F4F117-9711-402E-ABF8-144EBE7DECBD}" srcId="{2F38FDB8-9030-44F5-BB08-42B978831838}" destId="{1927139E-68AF-4588-A975-656FA94128D0}" srcOrd="0" destOrd="0" parTransId="{AA199A60-BBF4-4578-BB1A-90E82A843FD6}" sibTransId="{5144C651-8701-4245-B938-8EAA0DE46680}"/>
    <dgm:cxn modelId="{F2D02A89-5BAE-4FEE-8D9F-33575E0E0957}" srcId="{995CBB7F-E062-43D2-835C-7FF542498A56}" destId="{12CBFF52-43C9-4A7D-BFE8-D164CA5033AC}" srcOrd="0" destOrd="0" parTransId="{135A6185-EDB2-44CF-909C-1E6A5F2C7D95}" sibTransId="{B3ADD9CB-5BFA-4719-B602-A293276511AE}"/>
    <dgm:cxn modelId="{D69DEC6B-06E6-4A9F-B759-284AD4593E5A}" srcId="{2F38FDB8-9030-44F5-BB08-42B978831838}" destId="{11DCAE12-1B77-4F81-976F-422ADD00B169}" srcOrd="2" destOrd="0" parTransId="{04C6C99A-8AD9-4DBC-A890-EB064E292A3D}" sibTransId="{58C83841-C89D-4FCB-99D8-6CDE29D8C261}"/>
    <dgm:cxn modelId="{0156FCCE-A2E1-47E8-B76B-F07EA503FAD6}" type="presOf" srcId="{A249AB1A-FBAD-46CB-AD36-D7B769EFDA28}" destId="{6D78D1B1-57C8-4C0D-8F5C-B9987C2C8F87}" srcOrd="0" destOrd="0" presId="urn:microsoft.com/office/officeart/2005/8/layout/hierarchy3"/>
    <dgm:cxn modelId="{F5A05BDF-13C7-4ACD-B7BF-65E28F6401B6}" type="presParOf" srcId="{4256521E-81D3-4013-891A-E5E5F5BAB18D}" destId="{2DFB06A9-96D2-411B-88E2-12C7CFD05A05}" srcOrd="0" destOrd="0" presId="urn:microsoft.com/office/officeart/2005/8/layout/hierarchy3"/>
    <dgm:cxn modelId="{2CD6E83C-00DB-45B6-AC15-D169BF36429B}" type="presParOf" srcId="{2DFB06A9-96D2-411B-88E2-12C7CFD05A05}" destId="{38DDE427-EB4D-4DED-9876-E5FC35EA4DFA}" srcOrd="0" destOrd="0" presId="urn:microsoft.com/office/officeart/2005/8/layout/hierarchy3"/>
    <dgm:cxn modelId="{5512EB39-45C7-405F-86EB-6D5DF175DF37}" type="presParOf" srcId="{38DDE427-EB4D-4DED-9876-E5FC35EA4DFA}" destId="{BE303C54-E831-4346-8E01-E541D957259D}" srcOrd="0" destOrd="0" presId="urn:microsoft.com/office/officeart/2005/8/layout/hierarchy3"/>
    <dgm:cxn modelId="{4029EF4D-2D8E-45A4-B2DF-926FCA7B98A8}" type="presParOf" srcId="{38DDE427-EB4D-4DED-9876-E5FC35EA4DFA}" destId="{3CEE390F-BC01-4CF4-8AA4-13BA18A0222C}" srcOrd="1" destOrd="0" presId="urn:microsoft.com/office/officeart/2005/8/layout/hierarchy3"/>
    <dgm:cxn modelId="{7CB9E607-FD1E-419A-948C-C941CAA42835}" type="presParOf" srcId="{2DFB06A9-96D2-411B-88E2-12C7CFD05A05}" destId="{C7FF6D65-CC93-4276-8416-E0F0F3EB65BE}" srcOrd="1" destOrd="0" presId="urn:microsoft.com/office/officeart/2005/8/layout/hierarchy3"/>
    <dgm:cxn modelId="{57D8353E-6508-4580-A546-B5E029B6F710}" type="presParOf" srcId="{C7FF6D65-CC93-4276-8416-E0F0F3EB65BE}" destId="{2E92970F-F521-421E-A585-08F24DE6501A}" srcOrd="0" destOrd="0" presId="urn:microsoft.com/office/officeart/2005/8/layout/hierarchy3"/>
    <dgm:cxn modelId="{6DC6E6E0-CAF4-4967-922D-8D82A2831480}" type="presParOf" srcId="{C7FF6D65-CC93-4276-8416-E0F0F3EB65BE}" destId="{113B5218-F513-4D04-B251-FF8E78D28472}" srcOrd="1" destOrd="0" presId="urn:microsoft.com/office/officeart/2005/8/layout/hierarchy3"/>
    <dgm:cxn modelId="{FF7772D9-5427-41B2-A820-BF4A35B92B30}" type="presParOf" srcId="{4256521E-81D3-4013-891A-E5E5F5BAB18D}" destId="{5D73AC63-CACB-4F16-B30D-73DD9748DD7A}" srcOrd="1" destOrd="0" presId="urn:microsoft.com/office/officeart/2005/8/layout/hierarchy3"/>
    <dgm:cxn modelId="{7FEFD733-3C3F-42EA-AD7E-DE2C3133A91E}" type="presParOf" srcId="{5D73AC63-CACB-4F16-B30D-73DD9748DD7A}" destId="{49C656B9-73F1-429F-8876-413E99B6A099}" srcOrd="0" destOrd="0" presId="urn:microsoft.com/office/officeart/2005/8/layout/hierarchy3"/>
    <dgm:cxn modelId="{9EE80F9A-6628-420E-BC15-3A9E4BDAC871}" type="presParOf" srcId="{49C656B9-73F1-429F-8876-413E99B6A099}" destId="{23B4A535-7A44-4858-B35D-3928AA6F84CB}" srcOrd="0" destOrd="0" presId="urn:microsoft.com/office/officeart/2005/8/layout/hierarchy3"/>
    <dgm:cxn modelId="{8A4B5244-7D0C-4666-A7A0-4616A3832216}" type="presParOf" srcId="{49C656B9-73F1-429F-8876-413E99B6A099}" destId="{B207A14F-A6CC-4D1C-B7AF-8B572434A4C3}" srcOrd="1" destOrd="0" presId="urn:microsoft.com/office/officeart/2005/8/layout/hierarchy3"/>
    <dgm:cxn modelId="{7A753C63-8D86-4CC9-8A4B-610B9B5AA889}" type="presParOf" srcId="{5D73AC63-CACB-4F16-B30D-73DD9748DD7A}" destId="{C80544D7-239D-4CBC-B0A3-285EAC4B54D4}" srcOrd="1" destOrd="0" presId="urn:microsoft.com/office/officeart/2005/8/layout/hierarchy3"/>
    <dgm:cxn modelId="{144A0806-9531-497B-991A-04CC4046B040}" type="presParOf" srcId="{C80544D7-239D-4CBC-B0A3-285EAC4B54D4}" destId="{F454B7F6-B4C0-4B45-9BCF-B68DB8D366A5}" srcOrd="0" destOrd="0" presId="urn:microsoft.com/office/officeart/2005/8/layout/hierarchy3"/>
    <dgm:cxn modelId="{3B1D1B05-5AA1-416B-946B-37F83F26D89A}" type="presParOf" srcId="{C80544D7-239D-4CBC-B0A3-285EAC4B54D4}" destId="{322565A7-517F-41C1-931D-1C24B4184975}" srcOrd="1" destOrd="0" presId="urn:microsoft.com/office/officeart/2005/8/layout/hierarchy3"/>
    <dgm:cxn modelId="{44B14F2E-4CB9-444D-982F-D7E28F4C373B}" type="presParOf" srcId="{C80544D7-239D-4CBC-B0A3-285EAC4B54D4}" destId="{42DCFDD1-8B5A-461B-A5D7-1C4805F1D7F7}" srcOrd="2" destOrd="0" presId="urn:microsoft.com/office/officeart/2005/8/layout/hierarchy3"/>
    <dgm:cxn modelId="{90E8D121-C97F-4185-B6B1-5522F1EFFA5E}" type="presParOf" srcId="{C80544D7-239D-4CBC-B0A3-285EAC4B54D4}" destId="{3A4DBBF4-234C-4A7D-B921-43AC2ADC65A8}" srcOrd="3" destOrd="0" presId="urn:microsoft.com/office/officeart/2005/8/layout/hierarchy3"/>
    <dgm:cxn modelId="{24782927-959D-486C-9D72-4071D9762B45}" type="presParOf" srcId="{C80544D7-239D-4CBC-B0A3-285EAC4B54D4}" destId="{30E1F9A5-D3C9-43D7-A7E6-04308D7E3CA2}" srcOrd="4" destOrd="0" presId="urn:microsoft.com/office/officeart/2005/8/layout/hierarchy3"/>
    <dgm:cxn modelId="{C37CE6AD-3774-4E15-9702-4342DA2B6288}" type="presParOf" srcId="{C80544D7-239D-4CBC-B0A3-285EAC4B54D4}" destId="{83B448C6-DC81-4960-95C3-06BF5290F9D3}" srcOrd="5" destOrd="0" presId="urn:microsoft.com/office/officeart/2005/8/layout/hierarchy3"/>
    <dgm:cxn modelId="{38E03FA1-3130-422B-B5F3-7C7246542FC1}" type="presParOf" srcId="{4256521E-81D3-4013-891A-E5E5F5BAB18D}" destId="{BAF3AAD1-2BA4-419D-BBD4-ACD2B978D380}" srcOrd="2" destOrd="0" presId="urn:microsoft.com/office/officeart/2005/8/layout/hierarchy3"/>
    <dgm:cxn modelId="{54537CBD-4909-4C9A-9D3D-7223B832BBEE}" type="presParOf" srcId="{BAF3AAD1-2BA4-419D-BBD4-ACD2B978D380}" destId="{FCF77AB8-3FB9-4439-8D75-AE4FFB830AC0}" srcOrd="0" destOrd="0" presId="urn:microsoft.com/office/officeart/2005/8/layout/hierarchy3"/>
    <dgm:cxn modelId="{0ABB5591-189C-482E-AC98-E0B2120FA01D}" type="presParOf" srcId="{FCF77AB8-3FB9-4439-8D75-AE4FFB830AC0}" destId="{AD561C36-0379-4C23-BF03-0901AD491E42}" srcOrd="0" destOrd="0" presId="urn:microsoft.com/office/officeart/2005/8/layout/hierarchy3"/>
    <dgm:cxn modelId="{6456D624-F946-44CB-BBAB-E8B92E06712E}" type="presParOf" srcId="{FCF77AB8-3FB9-4439-8D75-AE4FFB830AC0}" destId="{E35A4548-CD53-4955-86DB-476232812EEC}" srcOrd="1" destOrd="0" presId="urn:microsoft.com/office/officeart/2005/8/layout/hierarchy3"/>
    <dgm:cxn modelId="{A0FAD542-E19B-478F-9255-FE169B99B45C}" type="presParOf" srcId="{BAF3AAD1-2BA4-419D-BBD4-ACD2B978D380}" destId="{B1702D2E-1264-42AB-8C18-E8887F49DD41}" srcOrd="1" destOrd="0" presId="urn:microsoft.com/office/officeart/2005/8/layout/hierarchy3"/>
    <dgm:cxn modelId="{C63B8358-FF18-4C60-86FB-24EDCEC4682C}" type="presParOf" srcId="{B1702D2E-1264-42AB-8C18-E8887F49DD41}" destId="{4837A8B3-7DD3-45E8-9A1F-BB710E8E1D90}" srcOrd="0" destOrd="0" presId="urn:microsoft.com/office/officeart/2005/8/layout/hierarchy3"/>
    <dgm:cxn modelId="{246B326E-896E-4D02-9B3D-D6F280B8CDBB}" type="presParOf" srcId="{B1702D2E-1264-42AB-8C18-E8887F49DD41}" destId="{6D78D1B1-57C8-4C0D-8F5C-B9987C2C8F87}" srcOrd="1" destOrd="0" presId="urn:microsoft.com/office/officeart/2005/8/layout/hierarchy3"/>
    <dgm:cxn modelId="{73770099-C85B-489A-9F02-7F53263D9D9B}" type="presParOf" srcId="{B1702D2E-1264-42AB-8C18-E8887F49DD41}" destId="{B8993290-4845-48E2-9421-99F56DA40520}" srcOrd="2" destOrd="0" presId="urn:microsoft.com/office/officeart/2005/8/layout/hierarchy3"/>
    <dgm:cxn modelId="{07C05A13-7F93-4443-9955-EEACDFC7126E}" type="presParOf" srcId="{B1702D2E-1264-42AB-8C18-E8887F49DD41}" destId="{DDD37AE6-31EB-4A26-9E7B-3A8D650C2B6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5CBB7F-E062-43D2-835C-7FF542498A56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CBFF52-43C9-4A7D-BFE8-D164CA5033AC}">
      <dgm:prSet phldrT="[Текст]"/>
      <dgm:spPr/>
      <dgm:t>
        <a:bodyPr/>
        <a:lstStyle/>
        <a:p>
          <a:r>
            <a:rPr lang="ru-RU" dirty="0" smtClean="0"/>
            <a:t>Задача</a:t>
          </a:r>
          <a:endParaRPr lang="ru-RU" dirty="0"/>
        </a:p>
      </dgm:t>
    </dgm:pt>
    <dgm:pt modelId="{135A6185-EDB2-44CF-909C-1E6A5F2C7D95}" type="parTrans" cxnId="{F2D02A89-5BAE-4FEE-8D9F-33575E0E0957}">
      <dgm:prSet/>
      <dgm:spPr/>
      <dgm:t>
        <a:bodyPr/>
        <a:lstStyle/>
        <a:p>
          <a:endParaRPr lang="ru-RU"/>
        </a:p>
      </dgm:t>
    </dgm:pt>
    <dgm:pt modelId="{B3ADD9CB-5BFA-4719-B602-A293276511AE}" type="sibTrans" cxnId="{F2D02A89-5BAE-4FEE-8D9F-33575E0E0957}">
      <dgm:prSet/>
      <dgm:spPr/>
      <dgm:t>
        <a:bodyPr/>
        <a:lstStyle/>
        <a:p>
          <a:endParaRPr lang="ru-RU"/>
        </a:p>
      </dgm:t>
    </dgm:pt>
    <dgm:pt modelId="{E78AD589-0FE5-4875-8A7E-3A3A24265A2C}">
      <dgm:prSet phldrT="[Текст]" custT="1"/>
      <dgm:spPr/>
      <dgm:t>
        <a:bodyPr/>
        <a:lstStyle/>
        <a:p>
          <a:pPr algn="l"/>
          <a:r>
            <a:rPr lang="ru-RU" sz="1600" dirty="0" smtClean="0"/>
            <a:t>Систематизировать методическое сопровождение инклюзивного образования, направленное на повышение профессиональной компетенции педагогических работников, руководителей образовательных организаций через повышение квалификации и переподготовку, тиражированию эффективных практик организации образовательного процесса для детей с ОВЗ;</a:t>
          </a:r>
          <a:endParaRPr lang="ru-RU" sz="1600" dirty="0"/>
        </a:p>
      </dgm:t>
    </dgm:pt>
    <dgm:pt modelId="{5796643D-75E1-40C9-9B3A-BCEF17D0AC9C}" type="parTrans" cxnId="{14170A51-EBD6-403F-A874-6A47F45A47E3}">
      <dgm:prSet/>
      <dgm:spPr/>
      <dgm:t>
        <a:bodyPr/>
        <a:lstStyle/>
        <a:p>
          <a:endParaRPr lang="ru-RU"/>
        </a:p>
      </dgm:t>
    </dgm:pt>
    <dgm:pt modelId="{5E562699-7607-420A-AA8E-8C004FD46E2D}" type="sibTrans" cxnId="{14170A51-EBD6-403F-A874-6A47F45A47E3}">
      <dgm:prSet/>
      <dgm:spPr/>
      <dgm:t>
        <a:bodyPr/>
        <a:lstStyle/>
        <a:p>
          <a:endParaRPr lang="ru-RU"/>
        </a:p>
      </dgm:t>
    </dgm:pt>
    <dgm:pt modelId="{2F38FDB8-9030-44F5-BB08-42B978831838}">
      <dgm:prSet phldrT="[Текст]"/>
      <dgm:spPr/>
      <dgm:t>
        <a:bodyPr/>
        <a:lstStyle/>
        <a:p>
          <a:r>
            <a:rPr lang="ru-RU" dirty="0" smtClean="0"/>
            <a:t>Планируемые результаты</a:t>
          </a:r>
          <a:endParaRPr lang="ru-RU" dirty="0"/>
        </a:p>
      </dgm:t>
    </dgm:pt>
    <dgm:pt modelId="{13E4D061-7300-4AD1-88CC-02EBB0D473CD}" type="parTrans" cxnId="{4756FB0A-C144-4DA5-B81C-D4F1B4BE8216}">
      <dgm:prSet/>
      <dgm:spPr/>
      <dgm:t>
        <a:bodyPr/>
        <a:lstStyle/>
        <a:p>
          <a:endParaRPr lang="ru-RU"/>
        </a:p>
      </dgm:t>
    </dgm:pt>
    <dgm:pt modelId="{65B3586E-FEE5-41D8-A20A-AF0FD228542B}" type="sibTrans" cxnId="{4756FB0A-C144-4DA5-B81C-D4F1B4BE8216}">
      <dgm:prSet/>
      <dgm:spPr/>
      <dgm:t>
        <a:bodyPr/>
        <a:lstStyle/>
        <a:p>
          <a:endParaRPr lang="ru-RU"/>
        </a:p>
      </dgm:t>
    </dgm:pt>
    <dgm:pt modelId="{1927139E-68AF-4588-A975-656FA94128D0}">
      <dgm:prSet phldrT="[Текст]" custT="1"/>
      <dgm:spPr/>
      <dgm:t>
        <a:bodyPr anchor="t"/>
        <a:lstStyle/>
        <a:p>
          <a:pPr algn="just"/>
          <a:r>
            <a:rPr lang="ru-RU" sz="1600" dirty="0" smtClean="0"/>
            <a:t>100% педагогических работников готовы к работе в условиях инклюзивного образования;</a:t>
          </a:r>
          <a:endParaRPr lang="ru-RU" sz="1600" dirty="0"/>
        </a:p>
      </dgm:t>
    </dgm:pt>
    <dgm:pt modelId="{AA199A60-BBF4-4578-BB1A-90E82A843FD6}" type="parTrans" cxnId="{C9F4F117-9711-402E-ABF8-144EBE7DECBD}">
      <dgm:prSet/>
      <dgm:spPr/>
      <dgm:t>
        <a:bodyPr/>
        <a:lstStyle/>
        <a:p>
          <a:endParaRPr lang="ru-RU"/>
        </a:p>
      </dgm:t>
    </dgm:pt>
    <dgm:pt modelId="{5144C651-8701-4245-B938-8EAA0DE46680}" type="sibTrans" cxnId="{C9F4F117-9711-402E-ABF8-144EBE7DECBD}">
      <dgm:prSet/>
      <dgm:spPr/>
      <dgm:t>
        <a:bodyPr/>
        <a:lstStyle/>
        <a:p>
          <a:endParaRPr lang="ru-RU"/>
        </a:p>
      </dgm:t>
    </dgm:pt>
    <dgm:pt modelId="{C1667442-A0D6-45F7-A49B-0DD58A4CCAB5}">
      <dgm:prSet/>
      <dgm:spPr/>
      <dgm:t>
        <a:bodyPr/>
        <a:lstStyle/>
        <a:p>
          <a:r>
            <a:rPr lang="ru-RU" dirty="0" smtClean="0"/>
            <a:t>Показатель </a:t>
          </a:r>
          <a:r>
            <a:rPr lang="ru-RU" dirty="0" err="1" smtClean="0"/>
            <a:t>сформированности</a:t>
          </a:r>
          <a:endParaRPr lang="ru-RU" dirty="0"/>
        </a:p>
      </dgm:t>
    </dgm:pt>
    <dgm:pt modelId="{9F57A2F5-7FFB-480E-85F2-9A48FD108DCF}" type="parTrans" cxnId="{EDE9E1CC-60A2-40B4-B285-361B19EDEB8C}">
      <dgm:prSet/>
      <dgm:spPr/>
      <dgm:t>
        <a:bodyPr/>
        <a:lstStyle/>
        <a:p>
          <a:endParaRPr lang="ru-RU"/>
        </a:p>
      </dgm:t>
    </dgm:pt>
    <dgm:pt modelId="{07092D85-B25A-4957-AE65-CEDDB7319A1D}" type="sibTrans" cxnId="{EDE9E1CC-60A2-40B4-B285-361B19EDEB8C}">
      <dgm:prSet/>
      <dgm:spPr/>
      <dgm:t>
        <a:bodyPr/>
        <a:lstStyle/>
        <a:p>
          <a:endParaRPr lang="ru-RU"/>
        </a:p>
      </dgm:t>
    </dgm:pt>
    <dgm:pt modelId="{A249AB1A-FBAD-46CB-AD36-D7B769EFDA28}">
      <dgm:prSet custT="1"/>
      <dgm:spPr/>
      <dgm:t>
        <a:bodyPr/>
        <a:lstStyle/>
        <a:p>
          <a:pPr algn="just"/>
          <a:r>
            <a:rPr lang="ru-RU" sz="1600" dirty="0" smtClean="0"/>
            <a:t>Формирование муниципального банка данных о педагогических работниках, прошедших переподготовку по направлению «Инклюзивное образование»;</a:t>
          </a:r>
          <a:endParaRPr lang="ru-RU" sz="1600" dirty="0"/>
        </a:p>
      </dgm:t>
    </dgm:pt>
    <dgm:pt modelId="{B619D25F-DAC1-484F-89AB-B02BDCE53682}" type="parTrans" cxnId="{0A058F75-828C-4AFF-AF62-6693E37DD62D}">
      <dgm:prSet/>
      <dgm:spPr/>
      <dgm:t>
        <a:bodyPr/>
        <a:lstStyle/>
        <a:p>
          <a:endParaRPr lang="ru-RU"/>
        </a:p>
      </dgm:t>
    </dgm:pt>
    <dgm:pt modelId="{24435F1F-9D76-4377-8E39-1B8CD1E05F1C}" type="sibTrans" cxnId="{0A058F75-828C-4AFF-AF62-6693E37DD62D}">
      <dgm:prSet/>
      <dgm:spPr/>
      <dgm:t>
        <a:bodyPr/>
        <a:lstStyle/>
        <a:p>
          <a:endParaRPr lang="ru-RU"/>
        </a:p>
      </dgm:t>
    </dgm:pt>
    <dgm:pt modelId="{6173D337-5655-4ADA-8E9F-1B50B7E11160}">
      <dgm:prSet custT="1"/>
      <dgm:spPr/>
      <dgm:t>
        <a:bodyPr/>
        <a:lstStyle/>
        <a:p>
          <a:pPr algn="l"/>
          <a:r>
            <a:rPr lang="ru-RU" sz="1400" dirty="0" smtClean="0"/>
            <a:t>Увеличение доли руководителей, педагогических работников и специалистов ОО, освоивших программы повышения квалификации и </a:t>
          </a:r>
          <a:r>
            <a:rPr lang="ru-RU" sz="1400" dirty="0" err="1" smtClean="0"/>
            <a:t>проф.переподготовки</a:t>
          </a:r>
          <a:r>
            <a:rPr lang="ru-RU" sz="1400" dirty="0" smtClean="0"/>
            <a:t> по проблемам </a:t>
          </a:r>
          <a:r>
            <a:rPr lang="ru-RU" sz="1400" dirty="0" err="1" smtClean="0"/>
            <a:t>меклюзивного</a:t>
          </a:r>
          <a:r>
            <a:rPr lang="ru-RU" sz="1400" dirty="0" smtClean="0"/>
            <a:t> образования;</a:t>
          </a:r>
          <a:endParaRPr lang="ru-RU" sz="1400" dirty="0"/>
        </a:p>
      </dgm:t>
    </dgm:pt>
    <dgm:pt modelId="{0A0DC21C-E484-4ABC-B2FC-0101C2818C18}" type="parTrans" cxnId="{24EE1E68-80BB-4D9A-AD59-9ADC7C663723}">
      <dgm:prSet/>
      <dgm:spPr/>
      <dgm:t>
        <a:bodyPr/>
        <a:lstStyle/>
        <a:p>
          <a:endParaRPr lang="ru-RU"/>
        </a:p>
      </dgm:t>
    </dgm:pt>
    <dgm:pt modelId="{20211675-B214-4CFB-A57C-E71BBC7878F6}" type="sibTrans" cxnId="{24EE1E68-80BB-4D9A-AD59-9ADC7C663723}">
      <dgm:prSet/>
      <dgm:spPr/>
      <dgm:t>
        <a:bodyPr/>
        <a:lstStyle/>
        <a:p>
          <a:endParaRPr lang="ru-RU"/>
        </a:p>
      </dgm:t>
    </dgm:pt>
    <dgm:pt modelId="{C9E7BE3E-9BD3-4010-877A-FA9C6D3577FF}">
      <dgm:prSet/>
      <dgm:spPr/>
      <dgm:t>
        <a:bodyPr/>
        <a:lstStyle/>
        <a:p>
          <a:pPr algn="l"/>
          <a:r>
            <a:rPr lang="ru-RU" dirty="0" smtClean="0"/>
            <a:t>Увеличение доли руководителей, педагогических работников, получивших консультационную и методическую поддержку ресурсного центра по сопровождению инклюзивного образования в Красноярском крае;</a:t>
          </a:r>
          <a:endParaRPr lang="ru-RU" dirty="0"/>
        </a:p>
      </dgm:t>
    </dgm:pt>
    <dgm:pt modelId="{75F49993-219C-4B23-9848-A8588672A035}" type="parTrans" cxnId="{C868AA2F-1269-4C8E-8FB9-9DF183AF6989}">
      <dgm:prSet/>
      <dgm:spPr/>
      <dgm:t>
        <a:bodyPr/>
        <a:lstStyle/>
        <a:p>
          <a:endParaRPr lang="ru-RU"/>
        </a:p>
      </dgm:t>
    </dgm:pt>
    <dgm:pt modelId="{74C3A3EC-E44A-47C0-B194-917295BDDD1E}" type="sibTrans" cxnId="{C868AA2F-1269-4C8E-8FB9-9DF183AF6989}">
      <dgm:prSet/>
      <dgm:spPr/>
      <dgm:t>
        <a:bodyPr/>
        <a:lstStyle/>
        <a:p>
          <a:endParaRPr lang="ru-RU"/>
        </a:p>
      </dgm:t>
    </dgm:pt>
    <dgm:pt modelId="{CE1B2224-C359-4CA5-A739-FFB50C12B46C}">
      <dgm:prSet/>
      <dgm:spPr/>
      <dgm:t>
        <a:bodyPr/>
        <a:lstStyle/>
        <a:p>
          <a:pPr algn="l"/>
          <a:r>
            <a:rPr lang="ru-RU" dirty="0" smtClean="0"/>
            <a:t>Увеличение количества освещенных в средствах массовой информации практик и мероприятий инклюзивной направленности;</a:t>
          </a:r>
          <a:endParaRPr lang="ru-RU" dirty="0"/>
        </a:p>
      </dgm:t>
    </dgm:pt>
    <dgm:pt modelId="{B191318E-8ECB-48AA-9547-26AAFCE93688}" type="parTrans" cxnId="{F8CF717C-175D-493B-B8DA-43CB47C50698}">
      <dgm:prSet/>
      <dgm:spPr/>
      <dgm:t>
        <a:bodyPr/>
        <a:lstStyle/>
        <a:p>
          <a:endParaRPr lang="ru-RU"/>
        </a:p>
      </dgm:t>
    </dgm:pt>
    <dgm:pt modelId="{1ECBB893-77A5-41E1-9FE9-BE4DF5A9E220}" type="sibTrans" cxnId="{F8CF717C-175D-493B-B8DA-43CB47C50698}">
      <dgm:prSet/>
      <dgm:spPr/>
      <dgm:t>
        <a:bodyPr/>
        <a:lstStyle/>
        <a:p>
          <a:endParaRPr lang="ru-RU"/>
        </a:p>
      </dgm:t>
    </dgm:pt>
    <dgm:pt modelId="{4256521E-81D3-4013-891A-E5E5F5BAB18D}" type="pres">
      <dgm:prSet presAssocID="{995CBB7F-E062-43D2-835C-7FF542498A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FB06A9-96D2-411B-88E2-12C7CFD05A05}" type="pres">
      <dgm:prSet presAssocID="{12CBFF52-43C9-4A7D-BFE8-D164CA5033AC}" presName="root" presStyleCnt="0"/>
      <dgm:spPr/>
    </dgm:pt>
    <dgm:pt modelId="{38DDE427-EB4D-4DED-9876-E5FC35EA4DFA}" type="pres">
      <dgm:prSet presAssocID="{12CBFF52-43C9-4A7D-BFE8-D164CA5033AC}" presName="rootComposite" presStyleCnt="0"/>
      <dgm:spPr/>
    </dgm:pt>
    <dgm:pt modelId="{BE303C54-E831-4346-8E01-E541D957259D}" type="pres">
      <dgm:prSet presAssocID="{12CBFF52-43C9-4A7D-BFE8-D164CA5033AC}" presName="rootText" presStyleLbl="node1" presStyleIdx="0" presStyleCnt="3" custLinFactNeighborX="-39806" custLinFactNeighborY="-39"/>
      <dgm:spPr/>
      <dgm:t>
        <a:bodyPr/>
        <a:lstStyle/>
        <a:p>
          <a:endParaRPr lang="ru-RU"/>
        </a:p>
      </dgm:t>
    </dgm:pt>
    <dgm:pt modelId="{3CEE390F-BC01-4CF4-8AA4-13BA18A0222C}" type="pres">
      <dgm:prSet presAssocID="{12CBFF52-43C9-4A7D-BFE8-D164CA5033AC}" presName="rootConnector" presStyleLbl="node1" presStyleIdx="0" presStyleCnt="3"/>
      <dgm:spPr/>
    </dgm:pt>
    <dgm:pt modelId="{C7FF6D65-CC93-4276-8416-E0F0F3EB65BE}" type="pres">
      <dgm:prSet presAssocID="{12CBFF52-43C9-4A7D-BFE8-D164CA5033AC}" presName="childShape" presStyleCnt="0"/>
      <dgm:spPr/>
    </dgm:pt>
    <dgm:pt modelId="{2E92970F-F521-421E-A585-08F24DE6501A}" type="pres">
      <dgm:prSet presAssocID="{5796643D-75E1-40C9-9B3A-BCEF17D0AC9C}" presName="Name13" presStyleLbl="parChTrans1D2" presStyleIdx="0" presStyleCnt="6"/>
      <dgm:spPr/>
    </dgm:pt>
    <dgm:pt modelId="{113B5218-F513-4D04-B251-FF8E78D28472}" type="pres">
      <dgm:prSet presAssocID="{E78AD589-0FE5-4875-8A7E-3A3A24265A2C}" presName="childText" presStyleLbl="bgAcc1" presStyleIdx="0" presStyleCnt="6" custScaleX="146078" custScaleY="533566" custLinFactNeighborX="-5175" custLinFactNeighborY="-1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3AC63-CACB-4F16-B30D-73DD9748DD7A}" type="pres">
      <dgm:prSet presAssocID="{2F38FDB8-9030-44F5-BB08-42B978831838}" presName="root" presStyleCnt="0"/>
      <dgm:spPr/>
    </dgm:pt>
    <dgm:pt modelId="{49C656B9-73F1-429F-8876-413E99B6A099}" type="pres">
      <dgm:prSet presAssocID="{2F38FDB8-9030-44F5-BB08-42B978831838}" presName="rootComposite" presStyleCnt="0"/>
      <dgm:spPr/>
    </dgm:pt>
    <dgm:pt modelId="{23B4A535-7A44-4858-B35D-3928AA6F84CB}" type="pres">
      <dgm:prSet presAssocID="{2F38FDB8-9030-44F5-BB08-42B978831838}" presName="rootText" presStyleLbl="node1" presStyleIdx="1" presStyleCnt="3" custLinFactNeighborX="-2920" custLinFactNeighborY="-2157"/>
      <dgm:spPr/>
      <dgm:t>
        <a:bodyPr/>
        <a:lstStyle/>
        <a:p>
          <a:endParaRPr lang="ru-RU"/>
        </a:p>
      </dgm:t>
    </dgm:pt>
    <dgm:pt modelId="{B207A14F-A6CC-4D1C-B7AF-8B572434A4C3}" type="pres">
      <dgm:prSet presAssocID="{2F38FDB8-9030-44F5-BB08-42B978831838}" presName="rootConnector" presStyleLbl="node1" presStyleIdx="1" presStyleCnt="3"/>
      <dgm:spPr/>
    </dgm:pt>
    <dgm:pt modelId="{C80544D7-239D-4CBC-B0A3-285EAC4B54D4}" type="pres">
      <dgm:prSet presAssocID="{2F38FDB8-9030-44F5-BB08-42B978831838}" presName="childShape" presStyleCnt="0"/>
      <dgm:spPr/>
    </dgm:pt>
    <dgm:pt modelId="{F454B7F6-B4C0-4B45-9BCF-B68DB8D366A5}" type="pres">
      <dgm:prSet presAssocID="{AA199A60-BBF4-4578-BB1A-90E82A843FD6}" presName="Name13" presStyleLbl="parChTrans1D2" presStyleIdx="1" presStyleCnt="6"/>
      <dgm:spPr/>
    </dgm:pt>
    <dgm:pt modelId="{322565A7-517F-41C1-931D-1C24B4184975}" type="pres">
      <dgm:prSet presAssocID="{1927139E-68AF-4588-A975-656FA94128D0}" presName="childText" presStyleLbl="bgAcc1" presStyleIdx="1" presStyleCnt="6" custScaleX="182597" custScaleY="113357" custLinFactNeighborX="-5444" custLinFactNeighborY="-17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54872-3AEE-4197-BD46-DBD94D53E232}" type="pres">
      <dgm:prSet presAssocID="{0A0DC21C-E484-4ABC-B2FC-0101C2818C18}" presName="Name13" presStyleLbl="parChTrans1D2" presStyleIdx="2" presStyleCnt="6"/>
      <dgm:spPr/>
    </dgm:pt>
    <dgm:pt modelId="{2D5F4952-FA25-4B5B-A6F8-1FAD54356DED}" type="pres">
      <dgm:prSet presAssocID="{6173D337-5655-4ADA-8E9F-1B50B7E11160}" presName="childText" presStyleLbl="bgAcc1" presStyleIdx="2" presStyleCnt="6" custScaleX="193726" custScaleY="155434" custLinFactNeighborX="-8475" custLinFactNeighborY="-21172">
        <dgm:presLayoutVars>
          <dgm:bulletEnabled val="1"/>
        </dgm:presLayoutVars>
      </dgm:prSet>
      <dgm:spPr/>
    </dgm:pt>
    <dgm:pt modelId="{F68AB886-4C94-47EA-B123-45138816B0CE}" type="pres">
      <dgm:prSet presAssocID="{75F49993-219C-4B23-9848-A8588672A035}" presName="Name13" presStyleLbl="parChTrans1D2" presStyleIdx="3" presStyleCnt="6"/>
      <dgm:spPr/>
    </dgm:pt>
    <dgm:pt modelId="{A425D139-15D5-4B1C-BBB5-F9D37572ADC3}" type="pres">
      <dgm:prSet presAssocID="{C9E7BE3E-9BD3-4010-877A-FA9C6D3577FF}" presName="childText" presStyleLbl="bgAcc1" presStyleIdx="3" presStyleCnt="6" custScaleX="336898" custLinFactNeighborX="-8475" custLinFactNeighborY="-25539">
        <dgm:presLayoutVars>
          <dgm:bulletEnabled val="1"/>
        </dgm:presLayoutVars>
      </dgm:prSet>
      <dgm:spPr/>
    </dgm:pt>
    <dgm:pt modelId="{19454DC8-B620-42B0-A41B-31B7648917DE}" type="pres">
      <dgm:prSet presAssocID="{B191318E-8ECB-48AA-9547-26AAFCE93688}" presName="Name13" presStyleLbl="parChTrans1D2" presStyleIdx="4" presStyleCnt="6"/>
      <dgm:spPr/>
    </dgm:pt>
    <dgm:pt modelId="{DE683D7F-EEDE-41D1-8D12-28C835CE4010}" type="pres">
      <dgm:prSet presAssocID="{CE1B2224-C359-4CA5-A739-FFB50C12B46C}" presName="childText" presStyleLbl="bgAcc1" presStyleIdx="4" presStyleCnt="6" custScaleX="343838" custLinFactNeighborX="-12877" custLinFactNeighborY="-30813">
        <dgm:presLayoutVars>
          <dgm:bulletEnabled val="1"/>
        </dgm:presLayoutVars>
      </dgm:prSet>
      <dgm:spPr/>
    </dgm:pt>
    <dgm:pt modelId="{BAF3AAD1-2BA4-419D-BBD4-ACD2B978D380}" type="pres">
      <dgm:prSet presAssocID="{C1667442-A0D6-45F7-A49B-0DD58A4CCAB5}" presName="root" presStyleCnt="0"/>
      <dgm:spPr/>
    </dgm:pt>
    <dgm:pt modelId="{FCF77AB8-3FB9-4439-8D75-AE4FFB830AC0}" type="pres">
      <dgm:prSet presAssocID="{C1667442-A0D6-45F7-A49B-0DD58A4CCAB5}" presName="rootComposite" presStyleCnt="0"/>
      <dgm:spPr/>
    </dgm:pt>
    <dgm:pt modelId="{AD561C36-0379-4C23-BF03-0901AD491E42}" type="pres">
      <dgm:prSet presAssocID="{C1667442-A0D6-45F7-A49B-0DD58A4CCAB5}" presName="rootText" presStyleLbl="node1" presStyleIdx="2" presStyleCnt="3" custLinFactNeighborX="-3271" custLinFactNeighborY="-39"/>
      <dgm:spPr/>
    </dgm:pt>
    <dgm:pt modelId="{E35A4548-CD53-4955-86DB-476232812EEC}" type="pres">
      <dgm:prSet presAssocID="{C1667442-A0D6-45F7-A49B-0DD58A4CCAB5}" presName="rootConnector" presStyleLbl="node1" presStyleIdx="2" presStyleCnt="3"/>
      <dgm:spPr/>
    </dgm:pt>
    <dgm:pt modelId="{B1702D2E-1264-42AB-8C18-E8887F49DD41}" type="pres">
      <dgm:prSet presAssocID="{C1667442-A0D6-45F7-A49B-0DD58A4CCAB5}" presName="childShape" presStyleCnt="0"/>
      <dgm:spPr/>
    </dgm:pt>
    <dgm:pt modelId="{4837A8B3-7DD3-45E8-9A1F-BB710E8E1D90}" type="pres">
      <dgm:prSet presAssocID="{B619D25F-DAC1-484F-89AB-B02BDCE53682}" presName="Name13" presStyleLbl="parChTrans1D2" presStyleIdx="5" presStyleCnt="6"/>
      <dgm:spPr/>
    </dgm:pt>
    <dgm:pt modelId="{6D78D1B1-57C8-4C0D-8F5C-B9987C2C8F87}" type="pres">
      <dgm:prSet presAssocID="{A249AB1A-FBAD-46CB-AD36-D7B769EFDA28}" presName="childText" presStyleLbl="bgAcc1" presStyleIdx="5" presStyleCnt="6" custScaleX="134646" custScaleY="251455" custLinFactNeighborX="-4089" custLinFactNeighborY="-13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508D06-BC2D-478A-AF69-EEEC223B0C47}" type="presOf" srcId="{AA199A60-BBF4-4578-BB1A-90E82A843FD6}" destId="{F454B7F6-B4C0-4B45-9BCF-B68DB8D366A5}" srcOrd="0" destOrd="0" presId="urn:microsoft.com/office/officeart/2005/8/layout/hierarchy3"/>
    <dgm:cxn modelId="{DFDBE732-3563-4518-9D93-A3D924C70081}" type="presOf" srcId="{1927139E-68AF-4588-A975-656FA94128D0}" destId="{322565A7-517F-41C1-931D-1C24B4184975}" srcOrd="0" destOrd="0" presId="urn:microsoft.com/office/officeart/2005/8/layout/hierarchy3"/>
    <dgm:cxn modelId="{8D2F80AA-A771-4794-A31B-7C61B725D34E}" type="presOf" srcId="{C1667442-A0D6-45F7-A49B-0DD58A4CCAB5}" destId="{E35A4548-CD53-4955-86DB-476232812EEC}" srcOrd="1" destOrd="0" presId="urn:microsoft.com/office/officeart/2005/8/layout/hierarchy3"/>
    <dgm:cxn modelId="{24EE1E68-80BB-4D9A-AD59-9ADC7C663723}" srcId="{2F38FDB8-9030-44F5-BB08-42B978831838}" destId="{6173D337-5655-4ADA-8E9F-1B50B7E11160}" srcOrd="1" destOrd="0" parTransId="{0A0DC21C-E484-4ABC-B2FC-0101C2818C18}" sibTransId="{20211675-B214-4CFB-A57C-E71BBC7878F6}"/>
    <dgm:cxn modelId="{A4439F4C-003F-4016-904D-2B85AC2A391F}" type="presOf" srcId="{6173D337-5655-4ADA-8E9F-1B50B7E11160}" destId="{2D5F4952-FA25-4B5B-A6F8-1FAD54356DED}" srcOrd="0" destOrd="0" presId="urn:microsoft.com/office/officeart/2005/8/layout/hierarchy3"/>
    <dgm:cxn modelId="{731A5D3C-1504-4C29-958F-265F129E6A60}" type="presOf" srcId="{CE1B2224-C359-4CA5-A739-FFB50C12B46C}" destId="{DE683D7F-EEDE-41D1-8D12-28C835CE4010}" srcOrd="0" destOrd="0" presId="urn:microsoft.com/office/officeart/2005/8/layout/hierarchy3"/>
    <dgm:cxn modelId="{2E76DB03-0D3E-4119-AD0E-85C9F59E7305}" type="presOf" srcId="{12CBFF52-43C9-4A7D-BFE8-D164CA5033AC}" destId="{3CEE390F-BC01-4CF4-8AA4-13BA18A0222C}" srcOrd="1" destOrd="0" presId="urn:microsoft.com/office/officeart/2005/8/layout/hierarchy3"/>
    <dgm:cxn modelId="{DD633DB9-857D-4C3A-AC22-3AD4446A2907}" type="presOf" srcId="{B619D25F-DAC1-484F-89AB-B02BDCE53682}" destId="{4837A8B3-7DD3-45E8-9A1F-BB710E8E1D90}" srcOrd="0" destOrd="0" presId="urn:microsoft.com/office/officeart/2005/8/layout/hierarchy3"/>
    <dgm:cxn modelId="{518484B9-2D04-4006-8BD1-64D9B417B4E1}" type="presOf" srcId="{0A0DC21C-E484-4ABC-B2FC-0101C2818C18}" destId="{8C254872-3AEE-4197-BD46-DBD94D53E232}" srcOrd="0" destOrd="0" presId="urn:microsoft.com/office/officeart/2005/8/layout/hierarchy3"/>
    <dgm:cxn modelId="{D1170FB4-5459-4EB9-BC85-9925DA6A5A46}" type="presOf" srcId="{C1667442-A0D6-45F7-A49B-0DD58A4CCAB5}" destId="{AD561C36-0379-4C23-BF03-0901AD491E42}" srcOrd="0" destOrd="0" presId="urn:microsoft.com/office/officeart/2005/8/layout/hierarchy3"/>
    <dgm:cxn modelId="{E5D3A6C8-1832-4BC1-9E24-D7D8E2E562C9}" type="presOf" srcId="{2F38FDB8-9030-44F5-BB08-42B978831838}" destId="{23B4A535-7A44-4858-B35D-3928AA6F84CB}" srcOrd="0" destOrd="0" presId="urn:microsoft.com/office/officeart/2005/8/layout/hierarchy3"/>
    <dgm:cxn modelId="{36F63DCD-7754-4BD0-B9DE-152470D290C5}" type="presOf" srcId="{995CBB7F-E062-43D2-835C-7FF542498A56}" destId="{4256521E-81D3-4013-891A-E5E5F5BAB18D}" srcOrd="0" destOrd="0" presId="urn:microsoft.com/office/officeart/2005/8/layout/hierarchy3"/>
    <dgm:cxn modelId="{346B8A37-4F8B-410A-A054-286D1112FE53}" type="presOf" srcId="{12CBFF52-43C9-4A7D-BFE8-D164CA5033AC}" destId="{BE303C54-E831-4346-8E01-E541D957259D}" srcOrd="0" destOrd="0" presId="urn:microsoft.com/office/officeart/2005/8/layout/hierarchy3"/>
    <dgm:cxn modelId="{54ADEE16-2514-4CEA-B530-9E1D09747376}" type="presOf" srcId="{E78AD589-0FE5-4875-8A7E-3A3A24265A2C}" destId="{113B5218-F513-4D04-B251-FF8E78D28472}" srcOrd="0" destOrd="0" presId="urn:microsoft.com/office/officeart/2005/8/layout/hierarchy3"/>
    <dgm:cxn modelId="{C868AA2F-1269-4C8E-8FB9-9DF183AF6989}" srcId="{2F38FDB8-9030-44F5-BB08-42B978831838}" destId="{C9E7BE3E-9BD3-4010-877A-FA9C6D3577FF}" srcOrd="2" destOrd="0" parTransId="{75F49993-219C-4B23-9848-A8588672A035}" sibTransId="{74C3A3EC-E44A-47C0-B194-917295BDDD1E}"/>
    <dgm:cxn modelId="{14170A51-EBD6-403F-A874-6A47F45A47E3}" srcId="{12CBFF52-43C9-4A7D-BFE8-D164CA5033AC}" destId="{E78AD589-0FE5-4875-8A7E-3A3A24265A2C}" srcOrd="0" destOrd="0" parTransId="{5796643D-75E1-40C9-9B3A-BCEF17D0AC9C}" sibTransId="{5E562699-7607-420A-AA8E-8C004FD46E2D}"/>
    <dgm:cxn modelId="{F8CF717C-175D-493B-B8DA-43CB47C50698}" srcId="{2F38FDB8-9030-44F5-BB08-42B978831838}" destId="{CE1B2224-C359-4CA5-A739-FFB50C12B46C}" srcOrd="3" destOrd="0" parTransId="{B191318E-8ECB-48AA-9547-26AAFCE93688}" sibTransId="{1ECBB893-77A5-41E1-9FE9-BE4DF5A9E220}"/>
    <dgm:cxn modelId="{733B7D62-6FE9-498C-87B3-6C48F76BF6E5}" type="presOf" srcId="{C9E7BE3E-9BD3-4010-877A-FA9C6D3577FF}" destId="{A425D139-15D5-4B1C-BBB5-F9D37572ADC3}" srcOrd="0" destOrd="0" presId="urn:microsoft.com/office/officeart/2005/8/layout/hierarchy3"/>
    <dgm:cxn modelId="{EDE9E1CC-60A2-40B4-B285-361B19EDEB8C}" srcId="{995CBB7F-E062-43D2-835C-7FF542498A56}" destId="{C1667442-A0D6-45F7-A49B-0DD58A4CCAB5}" srcOrd="2" destOrd="0" parTransId="{9F57A2F5-7FFB-480E-85F2-9A48FD108DCF}" sibTransId="{07092D85-B25A-4957-AE65-CEDDB7319A1D}"/>
    <dgm:cxn modelId="{0A058F75-828C-4AFF-AF62-6693E37DD62D}" srcId="{C1667442-A0D6-45F7-A49B-0DD58A4CCAB5}" destId="{A249AB1A-FBAD-46CB-AD36-D7B769EFDA28}" srcOrd="0" destOrd="0" parTransId="{B619D25F-DAC1-484F-89AB-B02BDCE53682}" sibTransId="{24435F1F-9D76-4377-8E39-1B8CD1E05F1C}"/>
    <dgm:cxn modelId="{F9CB6646-7ED0-4F36-9310-01C7AFA6D65B}" type="presOf" srcId="{A249AB1A-FBAD-46CB-AD36-D7B769EFDA28}" destId="{6D78D1B1-57C8-4C0D-8F5C-B9987C2C8F87}" srcOrd="0" destOrd="0" presId="urn:microsoft.com/office/officeart/2005/8/layout/hierarchy3"/>
    <dgm:cxn modelId="{32EBD928-FD04-4EDA-9206-971963BDFC1D}" type="presOf" srcId="{B191318E-8ECB-48AA-9547-26AAFCE93688}" destId="{19454DC8-B620-42B0-A41B-31B7648917DE}" srcOrd="0" destOrd="0" presId="urn:microsoft.com/office/officeart/2005/8/layout/hierarchy3"/>
    <dgm:cxn modelId="{7E2CAA01-5BF8-474E-9968-1C419E15CB9E}" type="presOf" srcId="{5796643D-75E1-40C9-9B3A-BCEF17D0AC9C}" destId="{2E92970F-F521-421E-A585-08F24DE6501A}" srcOrd="0" destOrd="0" presId="urn:microsoft.com/office/officeart/2005/8/layout/hierarchy3"/>
    <dgm:cxn modelId="{4756FB0A-C144-4DA5-B81C-D4F1B4BE8216}" srcId="{995CBB7F-E062-43D2-835C-7FF542498A56}" destId="{2F38FDB8-9030-44F5-BB08-42B978831838}" srcOrd="1" destOrd="0" parTransId="{13E4D061-7300-4AD1-88CC-02EBB0D473CD}" sibTransId="{65B3586E-FEE5-41D8-A20A-AF0FD228542B}"/>
    <dgm:cxn modelId="{C9F4F117-9711-402E-ABF8-144EBE7DECBD}" srcId="{2F38FDB8-9030-44F5-BB08-42B978831838}" destId="{1927139E-68AF-4588-A975-656FA94128D0}" srcOrd="0" destOrd="0" parTransId="{AA199A60-BBF4-4578-BB1A-90E82A843FD6}" sibTransId="{5144C651-8701-4245-B938-8EAA0DE46680}"/>
    <dgm:cxn modelId="{D57C95A7-EC71-4261-B168-4EDDE41774B6}" type="presOf" srcId="{75F49993-219C-4B23-9848-A8588672A035}" destId="{F68AB886-4C94-47EA-B123-45138816B0CE}" srcOrd="0" destOrd="0" presId="urn:microsoft.com/office/officeart/2005/8/layout/hierarchy3"/>
    <dgm:cxn modelId="{F2D02A89-5BAE-4FEE-8D9F-33575E0E0957}" srcId="{995CBB7F-E062-43D2-835C-7FF542498A56}" destId="{12CBFF52-43C9-4A7D-BFE8-D164CA5033AC}" srcOrd="0" destOrd="0" parTransId="{135A6185-EDB2-44CF-909C-1E6A5F2C7D95}" sibTransId="{B3ADD9CB-5BFA-4719-B602-A293276511AE}"/>
    <dgm:cxn modelId="{C7F5493D-CF73-4214-8A97-8DDD08124077}" type="presOf" srcId="{2F38FDB8-9030-44F5-BB08-42B978831838}" destId="{B207A14F-A6CC-4D1C-B7AF-8B572434A4C3}" srcOrd="1" destOrd="0" presId="urn:microsoft.com/office/officeart/2005/8/layout/hierarchy3"/>
    <dgm:cxn modelId="{7648A311-7E00-43FD-82AB-0CF2C741810F}" type="presParOf" srcId="{4256521E-81D3-4013-891A-E5E5F5BAB18D}" destId="{2DFB06A9-96D2-411B-88E2-12C7CFD05A05}" srcOrd="0" destOrd="0" presId="urn:microsoft.com/office/officeart/2005/8/layout/hierarchy3"/>
    <dgm:cxn modelId="{C9BA1A1B-9F7D-4B56-BE75-8FA443492E9A}" type="presParOf" srcId="{2DFB06A9-96D2-411B-88E2-12C7CFD05A05}" destId="{38DDE427-EB4D-4DED-9876-E5FC35EA4DFA}" srcOrd="0" destOrd="0" presId="urn:microsoft.com/office/officeart/2005/8/layout/hierarchy3"/>
    <dgm:cxn modelId="{242B454E-9E53-4523-A8CB-8DDB5324FF14}" type="presParOf" srcId="{38DDE427-EB4D-4DED-9876-E5FC35EA4DFA}" destId="{BE303C54-E831-4346-8E01-E541D957259D}" srcOrd="0" destOrd="0" presId="urn:microsoft.com/office/officeart/2005/8/layout/hierarchy3"/>
    <dgm:cxn modelId="{49603191-BA66-4069-BFC8-423A93183CAD}" type="presParOf" srcId="{38DDE427-EB4D-4DED-9876-E5FC35EA4DFA}" destId="{3CEE390F-BC01-4CF4-8AA4-13BA18A0222C}" srcOrd="1" destOrd="0" presId="urn:microsoft.com/office/officeart/2005/8/layout/hierarchy3"/>
    <dgm:cxn modelId="{72E2AD16-6077-41C9-86C8-0D063D7E58B0}" type="presParOf" srcId="{2DFB06A9-96D2-411B-88E2-12C7CFD05A05}" destId="{C7FF6D65-CC93-4276-8416-E0F0F3EB65BE}" srcOrd="1" destOrd="0" presId="urn:microsoft.com/office/officeart/2005/8/layout/hierarchy3"/>
    <dgm:cxn modelId="{75551650-E5A7-41DC-B0F7-3F4BEAA7FA5F}" type="presParOf" srcId="{C7FF6D65-CC93-4276-8416-E0F0F3EB65BE}" destId="{2E92970F-F521-421E-A585-08F24DE6501A}" srcOrd="0" destOrd="0" presId="urn:microsoft.com/office/officeart/2005/8/layout/hierarchy3"/>
    <dgm:cxn modelId="{097F510A-2EEA-47F3-B93E-87D09BD8E03F}" type="presParOf" srcId="{C7FF6D65-CC93-4276-8416-E0F0F3EB65BE}" destId="{113B5218-F513-4D04-B251-FF8E78D28472}" srcOrd="1" destOrd="0" presId="urn:microsoft.com/office/officeart/2005/8/layout/hierarchy3"/>
    <dgm:cxn modelId="{90FFDE57-8B8E-4182-84C4-3875CD8DA9F8}" type="presParOf" srcId="{4256521E-81D3-4013-891A-E5E5F5BAB18D}" destId="{5D73AC63-CACB-4F16-B30D-73DD9748DD7A}" srcOrd="1" destOrd="0" presId="urn:microsoft.com/office/officeart/2005/8/layout/hierarchy3"/>
    <dgm:cxn modelId="{521933F6-5FB3-4E1E-A320-9DC74F38F09C}" type="presParOf" srcId="{5D73AC63-CACB-4F16-B30D-73DD9748DD7A}" destId="{49C656B9-73F1-429F-8876-413E99B6A099}" srcOrd="0" destOrd="0" presId="urn:microsoft.com/office/officeart/2005/8/layout/hierarchy3"/>
    <dgm:cxn modelId="{659B005F-56EE-4E5B-B248-14B3FE7374EE}" type="presParOf" srcId="{49C656B9-73F1-429F-8876-413E99B6A099}" destId="{23B4A535-7A44-4858-B35D-3928AA6F84CB}" srcOrd="0" destOrd="0" presId="urn:microsoft.com/office/officeart/2005/8/layout/hierarchy3"/>
    <dgm:cxn modelId="{058ECC64-2C30-44A6-8E4B-3564363756D0}" type="presParOf" srcId="{49C656B9-73F1-429F-8876-413E99B6A099}" destId="{B207A14F-A6CC-4D1C-B7AF-8B572434A4C3}" srcOrd="1" destOrd="0" presId="urn:microsoft.com/office/officeart/2005/8/layout/hierarchy3"/>
    <dgm:cxn modelId="{C93E47B2-0274-4D4A-8478-88F89C2C5EC5}" type="presParOf" srcId="{5D73AC63-CACB-4F16-B30D-73DD9748DD7A}" destId="{C80544D7-239D-4CBC-B0A3-285EAC4B54D4}" srcOrd="1" destOrd="0" presId="urn:microsoft.com/office/officeart/2005/8/layout/hierarchy3"/>
    <dgm:cxn modelId="{0A99881C-3E36-46A9-93C8-BE9B44380DC1}" type="presParOf" srcId="{C80544D7-239D-4CBC-B0A3-285EAC4B54D4}" destId="{F454B7F6-B4C0-4B45-9BCF-B68DB8D366A5}" srcOrd="0" destOrd="0" presId="urn:microsoft.com/office/officeart/2005/8/layout/hierarchy3"/>
    <dgm:cxn modelId="{EDC61196-940C-43AE-9353-2EAC4F090657}" type="presParOf" srcId="{C80544D7-239D-4CBC-B0A3-285EAC4B54D4}" destId="{322565A7-517F-41C1-931D-1C24B4184975}" srcOrd="1" destOrd="0" presId="urn:microsoft.com/office/officeart/2005/8/layout/hierarchy3"/>
    <dgm:cxn modelId="{BD2BE7B8-0A7E-4328-8ED7-577F143E9DF3}" type="presParOf" srcId="{C80544D7-239D-4CBC-B0A3-285EAC4B54D4}" destId="{8C254872-3AEE-4197-BD46-DBD94D53E232}" srcOrd="2" destOrd="0" presId="urn:microsoft.com/office/officeart/2005/8/layout/hierarchy3"/>
    <dgm:cxn modelId="{8383F616-1D23-4FF8-8620-EB41E1A58370}" type="presParOf" srcId="{C80544D7-239D-4CBC-B0A3-285EAC4B54D4}" destId="{2D5F4952-FA25-4B5B-A6F8-1FAD54356DED}" srcOrd="3" destOrd="0" presId="urn:microsoft.com/office/officeart/2005/8/layout/hierarchy3"/>
    <dgm:cxn modelId="{F07F183D-C5E2-4342-9704-8F6316AB7F33}" type="presParOf" srcId="{C80544D7-239D-4CBC-B0A3-285EAC4B54D4}" destId="{F68AB886-4C94-47EA-B123-45138816B0CE}" srcOrd="4" destOrd="0" presId="urn:microsoft.com/office/officeart/2005/8/layout/hierarchy3"/>
    <dgm:cxn modelId="{083FA050-6C07-4F3A-8456-B29F1EF58EFD}" type="presParOf" srcId="{C80544D7-239D-4CBC-B0A3-285EAC4B54D4}" destId="{A425D139-15D5-4B1C-BBB5-F9D37572ADC3}" srcOrd="5" destOrd="0" presId="urn:microsoft.com/office/officeart/2005/8/layout/hierarchy3"/>
    <dgm:cxn modelId="{086A62B8-1A7D-47CF-AC71-53DAD8890302}" type="presParOf" srcId="{C80544D7-239D-4CBC-B0A3-285EAC4B54D4}" destId="{19454DC8-B620-42B0-A41B-31B7648917DE}" srcOrd="6" destOrd="0" presId="urn:microsoft.com/office/officeart/2005/8/layout/hierarchy3"/>
    <dgm:cxn modelId="{654E3C0C-7A63-4F04-9DDD-EE97B2D757B7}" type="presParOf" srcId="{C80544D7-239D-4CBC-B0A3-285EAC4B54D4}" destId="{DE683D7F-EEDE-41D1-8D12-28C835CE4010}" srcOrd="7" destOrd="0" presId="urn:microsoft.com/office/officeart/2005/8/layout/hierarchy3"/>
    <dgm:cxn modelId="{BBCD02B2-0416-49D4-91CC-F483DC58D197}" type="presParOf" srcId="{4256521E-81D3-4013-891A-E5E5F5BAB18D}" destId="{BAF3AAD1-2BA4-419D-BBD4-ACD2B978D380}" srcOrd="2" destOrd="0" presId="urn:microsoft.com/office/officeart/2005/8/layout/hierarchy3"/>
    <dgm:cxn modelId="{9A3C9499-2B66-4027-BF39-67749E4E9C59}" type="presParOf" srcId="{BAF3AAD1-2BA4-419D-BBD4-ACD2B978D380}" destId="{FCF77AB8-3FB9-4439-8D75-AE4FFB830AC0}" srcOrd="0" destOrd="0" presId="urn:microsoft.com/office/officeart/2005/8/layout/hierarchy3"/>
    <dgm:cxn modelId="{E0FA5EB0-AF53-4C40-B51A-E9610C877677}" type="presParOf" srcId="{FCF77AB8-3FB9-4439-8D75-AE4FFB830AC0}" destId="{AD561C36-0379-4C23-BF03-0901AD491E42}" srcOrd="0" destOrd="0" presId="urn:microsoft.com/office/officeart/2005/8/layout/hierarchy3"/>
    <dgm:cxn modelId="{07423776-98BB-4471-A192-CDF555622B58}" type="presParOf" srcId="{FCF77AB8-3FB9-4439-8D75-AE4FFB830AC0}" destId="{E35A4548-CD53-4955-86DB-476232812EEC}" srcOrd="1" destOrd="0" presId="urn:microsoft.com/office/officeart/2005/8/layout/hierarchy3"/>
    <dgm:cxn modelId="{C47AE0B4-B8EC-4568-A0D8-F7E10A3D3D60}" type="presParOf" srcId="{BAF3AAD1-2BA4-419D-BBD4-ACD2B978D380}" destId="{B1702D2E-1264-42AB-8C18-E8887F49DD41}" srcOrd="1" destOrd="0" presId="urn:microsoft.com/office/officeart/2005/8/layout/hierarchy3"/>
    <dgm:cxn modelId="{999D3A51-EED6-4A42-A308-6A202940F128}" type="presParOf" srcId="{B1702D2E-1264-42AB-8C18-E8887F49DD41}" destId="{4837A8B3-7DD3-45E8-9A1F-BB710E8E1D90}" srcOrd="0" destOrd="0" presId="urn:microsoft.com/office/officeart/2005/8/layout/hierarchy3"/>
    <dgm:cxn modelId="{EDF0F8A3-D2AF-4937-920B-D9B199FF4D43}" type="presParOf" srcId="{B1702D2E-1264-42AB-8C18-E8887F49DD41}" destId="{6D78D1B1-57C8-4C0D-8F5C-B9987C2C8F8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95CBB7F-E062-43D2-835C-7FF542498A56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CBFF52-43C9-4A7D-BFE8-D164CA5033AC}">
      <dgm:prSet phldrT="[Текст]"/>
      <dgm:spPr/>
      <dgm:t>
        <a:bodyPr/>
        <a:lstStyle/>
        <a:p>
          <a:r>
            <a:rPr lang="ru-RU" dirty="0" smtClean="0"/>
            <a:t>Задача</a:t>
          </a:r>
          <a:endParaRPr lang="ru-RU" dirty="0"/>
        </a:p>
      </dgm:t>
    </dgm:pt>
    <dgm:pt modelId="{135A6185-EDB2-44CF-909C-1E6A5F2C7D95}" type="parTrans" cxnId="{F2D02A89-5BAE-4FEE-8D9F-33575E0E0957}">
      <dgm:prSet/>
      <dgm:spPr/>
      <dgm:t>
        <a:bodyPr/>
        <a:lstStyle/>
        <a:p>
          <a:endParaRPr lang="ru-RU"/>
        </a:p>
      </dgm:t>
    </dgm:pt>
    <dgm:pt modelId="{B3ADD9CB-5BFA-4719-B602-A293276511AE}" type="sibTrans" cxnId="{F2D02A89-5BAE-4FEE-8D9F-33575E0E0957}">
      <dgm:prSet/>
      <dgm:spPr/>
      <dgm:t>
        <a:bodyPr/>
        <a:lstStyle/>
        <a:p>
          <a:endParaRPr lang="ru-RU"/>
        </a:p>
      </dgm:t>
    </dgm:pt>
    <dgm:pt modelId="{E78AD589-0FE5-4875-8A7E-3A3A24265A2C}">
      <dgm:prSet phldrT="[Текст]"/>
      <dgm:spPr/>
      <dgm:t>
        <a:bodyPr/>
        <a:lstStyle/>
        <a:p>
          <a:pPr algn="just"/>
          <a:r>
            <a:rPr lang="ru-RU" dirty="0" smtClean="0"/>
            <a:t>Способствовать формированию инклюзивной культуры общества через проведение мероприятий разного уровня и направленности с участием детей с ОВЗ и инвалидностью.</a:t>
          </a:r>
          <a:endParaRPr lang="ru-RU" dirty="0"/>
        </a:p>
      </dgm:t>
    </dgm:pt>
    <dgm:pt modelId="{5796643D-75E1-40C9-9B3A-BCEF17D0AC9C}" type="parTrans" cxnId="{14170A51-EBD6-403F-A874-6A47F45A47E3}">
      <dgm:prSet/>
      <dgm:spPr/>
      <dgm:t>
        <a:bodyPr/>
        <a:lstStyle/>
        <a:p>
          <a:endParaRPr lang="ru-RU"/>
        </a:p>
      </dgm:t>
    </dgm:pt>
    <dgm:pt modelId="{5E562699-7607-420A-AA8E-8C004FD46E2D}" type="sibTrans" cxnId="{14170A51-EBD6-403F-A874-6A47F45A47E3}">
      <dgm:prSet/>
      <dgm:spPr/>
      <dgm:t>
        <a:bodyPr/>
        <a:lstStyle/>
        <a:p>
          <a:endParaRPr lang="ru-RU"/>
        </a:p>
      </dgm:t>
    </dgm:pt>
    <dgm:pt modelId="{2F38FDB8-9030-44F5-BB08-42B978831838}">
      <dgm:prSet phldrT="[Текст]"/>
      <dgm:spPr/>
      <dgm:t>
        <a:bodyPr/>
        <a:lstStyle/>
        <a:p>
          <a:r>
            <a:rPr lang="ru-RU" dirty="0" smtClean="0"/>
            <a:t>Планируемые результаты</a:t>
          </a:r>
          <a:endParaRPr lang="ru-RU" dirty="0"/>
        </a:p>
      </dgm:t>
    </dgm:pt>
    <dgm:pt modelId="{13E4D061-7300-4AD1-88CC-02EBB0D473CD}" type="parTrans" cxnId="{4756FB0A-C144-4DA5-B81C-D4F1B4BE8216}">
      <dgm:prSet/>
      <dgm:spPr/>
      <dgm:t>
        <a:bodyPr/>
        <a:lstStyle/>
        <a:p>
          <a:endParaRPr lang="ru-RU"/>
        </a:p>
      </dgm:t>
    </dgm:pt>
    <dgm:pt modelId="{65B3586E-FEE5-41D8-A20A-AF0FD228542B}" type="sibTrans" cxnId="{4756FB0A-C144-4DA5-B81C-D4F1B4BE8216}">
      <dgm:prSet/>
      <dgm:spPr/>
      <dgm:t>
        <a:bodyPr/>
        <a:lstStyle/>
        <a:p>
          <a:endParaRPr lang="ru-RU"/>
        </a:p>
      </dgm:t>
    </dgm:pt>
    <dgm:pt modelId="{1927139E-68AF-4588-A975-656FA94128D0}">
      <dgm:prSet phldrT="[Текст]" custT="1"/>
      <dgm:spPr/>
      <dgm:t>
        <a:bodyPr anchor="t"/>
        <a:lstStyle/>
        <a:p>
          <a:pPr algn="just"/>
          <a:r>
            <a:rPr lang="ru-RU" sz="1600" dirty="0" smtClean="0"/>
            <a:t>Запланированы и организованы мероприятия муниципального уровня и уровня образовательной организации, межведомственных субъектов, направленные на формирование инклюзивной культуры населения, в том числе через средства массовой информации</a:t>
          </a:r>
          <a:endParaRPr lang="ru-RU" sz="1600" dirty="0"/>
        </a:p>
      </dgm:t>
    </dgm:pt>
    <dgm:pt modelId="{AA199A60-BBF4-4578-BB1A-90E82A843FD6}" type="parTrans" cxnId="{C9F4F117-9711-402E-ABF8-144EBE7DECBD}">
      <dgm:prSet/>
      <dgm:spPr/>
      <dgm:t>
        <a:bodyPr/>
        <a:lstStyle/>
        <a:p>
          <a:endParaRPr lang="ru-RU"/>
        </a:p>
      </dgm:t>
    </dgm:pt>
    <dgm:pt modelId="{5144C651-8701-4245-B938-8EAA0DE46680}" type="sibTrans" cxnId="{C9F4F117-9711-402E-ABF8-144EBE7DECBD}">
      <dgm:prSet/>
      <dgm:spPr/>
      <dgm:t>
        <a:bodyPr/>
        <a:lstStyle/>
        <a:p>
          <a:endParaRPr lang="ru-RU"/>
        </a:p>
      </dgm:t>
    </dgm:pt>
    <dgm:pt modelId="{031ED16F-4351-46E8-94BD-8CFFB82129C0}">
      <dgm:prSet phldrT="[Текст]"/>
      <dgm:spPr/>
      <dgm:t>
        <a:bodyPr/>
        <a:lstStyle/>
        <a:p>
          <a:r>
            <a:rPr lang="ru-RU" dirty="0" smtClean="0"/>
            <a:t>Показатель </a:t>
          </a:r>
          <a:r>
            <a:rPr lang="ru-RU" dirty="0" err="1" smtClean="0"/>
            <a:t>сформированности</a:t>
          </a:r>
          <a:endParaRPr lang="ru-RU" dirty="0"/>
        </a:p>
      </dgm:t>
    </dgm:pt>
    <dgm:pt modelId="{A540635B-2ED5-4F3C-B948-012ED773E968}" type="parTrans" cxnId="{89F3A5A2-990A-47FC-B660-60729FB87D66}">
      <dgm:prSet/>
      <dgm:spPr/>
      <dgm:t>
        <a:bodyPr/>
        <a:lstStyle/>
        <a:p>
          <a:endParaRPr lang="ru-RU"/>
        </a:p>
      </dgm:t>
    </dgm:pt>
    <dgm:pt modelId="{FB52B82F-F334-4716-A716-42A879384B6B}" type="sibTrans" cxnId="{89F3A5A2-990A-47FC-B660-60729FB87D66}">
      <dgm:prSet/>
      <dgm:spPr/>
      <dgm:t>
        <a:bodyPr/>
        <a:lstStyle/>
        <a:p>
          <a:endParaRPr lang="ru-RU"/>
        </a:p>
      </dgm:t>
    </dgm:pt>
    <dgm:pt modelId="{47DFE7BB-B12A-4160-8266-A3238537D83A}">
      <dgm:prSet phldrT="[Текст]" custT="1"/>
      <dgm:spPr/>
      <dgm:t>
        <a:bodyPr anchor="t"/>
        <a:lstStyle/>
        <a:p>
          <a:pPr algn="just"/>
          <a:r>
            <a:rPr lang="ru-RU" sz="1800" dirty="0" smtClean="0"/>
            <a:t>Толерантность субъектов инклюзивного образования;</a:t>
          </a:r>
          <a:endParaRPr lang="ru-RU" sz="1800" dirty="0"/>
        </a:p>
      </dgm:t>
    </dgm:pt>
    <dgm:pt modelId="{F9AAC0AF-0E68-4929-8A25-9C8642651255}" type="parTrans" cxnId="{6FE25D46-5B79-466B-A35A-A7E0D910C3E3}">
      <dgm:prSet/>
      <dgm:spPr/>
      <dgm:t>
        <a:bodyPr/>
        <a:lstStyle/>
        <a:p>
          <a:endParaRPr lang="ru-RU"/>
        </a:p>
      </dgm:t>
    </dgm:pt>
    <dgm:pt modelId="{610B5DEF-5C41-47B2-A894-08C71F750FAB}" type="sibTrans" cxnId="{6FE25D46-5B79-466B-A35A-A7E0D910C3E3}">
      <dgm:prSet/>
      <dgm:spPr/>
      <dgm:t>
        <a:bodyPr/>
        <a:lstStyle/>
        <a:p>
          <a:endParaRPr lang="ru-RU"/>
        </a:p>
      </dgm:t>
    </dgm:pt>
    <dgm:pt modelId="{9310A060-3821-4D28-B0F5-DAD3251C11AF}">
      <dgm:prSet/>
      <dgm:spPr/>
      <dgm:t>
        <a:bodyPr/>
        <a:lstStyle/>
        <a:p>
          <a:pPr algn="l"/>
          <a:r>
            <a:rPr lang="ru-RU" smtClean="0"/>
            <a:t>Информирование населения Уярского района по вопросам инклюзивного образования</a:t>
          </a:r>
          <a:endParaRPr lang="ru-RU"/>
        </a:p>
      </dgm:t>
    </dgm:pt>
    <dgm:pt modelId="{ED6A3C35-4CC7-48DA-B36B-22DE10153F5C}" type="parTrans" cxnId="{B6ED2C52-CB5F-41FD-9CB0-20AFFEB96954}">
      <dgm:prSet/>
      <dgm:spPr/>
      <dgm:t>
        <a:bodyPr/>
        <a:lstStyle/>
        <a:p>
          <a:endParaRPr lang="ru-RU"/>
        </a:p>
      </dgm:t>
    </dgm:pt>
    <dgm:pt modelId="{086372C5-434F-4FE1-8862-D845C319A0B5}" type="sibTrans" cxnId="{B6ED2C52-CB5F-41FD-9CB0-20AFFEB96954}">
      <dgm:prSet/>
      <dgm:spPr/>
      <dgm:t>
        <a:bodyPr/>
        <a:lstStyle/>
        <a:p>
          <a:endParaRPr lang="ru-RU"/>
        </a:p>
      </dgm:t>
    </dgm:pt>
    <dgm:pt modelId="{4256521E-81D3-4013-891A-E5E5F5BAB18D}" type="pres">
      <dgm:prSet presAssocID="{995CBB7F-E062-43D2-835C-7FF542498A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FB06A9-96D2-411B-88E2-12C7CFD05A05}" type="pres">
      <dgm:prSet presAssocID="{12CBFF52-43C9-4A7D-BFE8-D164CA5033AC}" presName="root" presStyleCnt="0"/>
      <dgm:spPr/>
    </dgm:pt>
    <dgm:pt modelId="{38DDE427-EB4D-4DED-9876-E5FC35EA4DFA}" type="pres">
      <dgm:prSet presAssocID="{12CBFF52-43C9-4A7D-BFE8-D164CA5033AC}" presName="rootComposite" presStyleCnt="0"/>
      <dgm:spPr/>
    </dgm:pt>
    <dgm:pt modelId="{BE303C54-E831-4346-8E01-E541D957259D}" type="pres">
      <dgm:prSet presAssocID="{12CBFF52-43C9-4A7D-BFE8-D164CA5033AC}" presName="rootText" presStyleLbl="node1" presStyleIdx="0" presStyleCnt="3" custLinFactY="-30619" custLinFactNeighborX="321" custLinFactNeighborY="-100000"/>
      <dgm:spPr/>
      <dgm:t>
        <a:bodyPr/>
        <a:lstStyle/>
        <a:p>
          <a:endParaRPr lang="ru-RU"/>
        </a:p>
      </dgm:t>
    </dgm:pt>
    <dgm:pt modelId="{3CEE390F-BC01-4CF4-8AA4-13BA18A0222C}" type="pres">
      <dgm:prSet presAssocID="{12CBFF52-43C9-4A7D-BFE8-D164CA5033AC}" presName="rootConnector" presStyleLbl="node1" presStyleIdx="0" presStyleCnt="3"/>
      <dgm:spPr/>
    </dgm:pt>
    <dgm:pt modelId="{C7FF6D65-CC93-4276-8416-E0F0F3EB65BE}" type="pres">
      <dgm:prSet presAssocID="{12CBFF52-43C9-4A7D-BFE8-D164CA5033AC}" presName="childShape" presStyleCnt="0"/>
      <dgm:spPr/>
    </dgm:pt>
    <dgm:pt modelId="{2E92970F-F521-421E-A585-08F24DE6501A}" type="pres">
      <dgm:prSet presAssocID="{5796643D-75E1-40C9-9B3A-BCEF17D0AC9C}" presName="Name13" presStyleLbl="parChTrans1D2" presStyleIdx="0" presStyleCnt="4"/>
      <dgm:spPr/>
    </dgm:pt>
    <dgm:pt modelId="{113B5218-F513-4D04-B251-FF8E78D28472}" type="pres">
      <dgm:prSet presAssocID="{E78AD589-0FE5-4875-8A7E-3A3A24265A2C}" presName="childText" presStyleLbl="bgAcc1" presStyleIdx="0" presStyleCnt="4" custScaleX="109163" custScaleY="238448" custLinFactNeighborY="-6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3AC63-CACB-4F16-B30D-73DD9748DD7A}" type="pres">
      <dgm:prSet presAssocID="{2F38FDB8-9030-44F5-BB08-42B978831838}" presName="root" presStyleCnt="0"/>
      <dgm:spPr/>
    </dgm:pt>
    <dgm:pt modelId="{49C656B9-73F1-429F-8876-413E99B6A099}" type="pres">
      <dgm:prSet presAssocID="{2F38FDB8-9030-44F5-BB08-42B978831838}" presName="rootComposite" presStyleCnt="0"/>
      <dgm:spPr/>
    </dgm:pt>
    <dgm:pt modelId="{23B4A535-7A44-4858-B35D-3928AA6F84CB}" type="pres">
      <dgm:prSet presAssocID="{2F38FDB8-9030-44F5-BB08-42B978831838}" presName="rootText" presStyleLbl="node1" presStyleIdx="1" presStyleCnt="3" custLinFactY="-30619" custLinFactNeighborX="-13408" custLinFactNeighborY="-100000"/>
      <dgm:spPr/>
      <dgm:t>
        <a:bodyPr/>
        <a:lstStyle/>
        <a:p>
          <a:endParaRPr lang="ru-RU"/>
        </a:p>
      </dgm:t>
    </dgm:pt>
    <dgm:pt modelId="{B207A14F-A6CC-4D1C-B7AF-8B572434A4C3}" type="pres">
      <dgm:prSet presAssocID="{2F38FDB8-9030-44F5-BB08-42B978831838}" presName="rootConnector" presStyleLbl="node1" presStyleIdx="1" presStyleCnt="3"/>
      <dgm:spPr/>
    </dgm:pt>
    <dgm:pt modelId="{C80544D7-239D-4CBC-B0A3-285EAC4B54D4}" type="pres">
      <dgm:prSet presAssocID="{2F38FDB8-9030-44F5-BB08-42B978831838}" presName="childShape" presStyleCnt="0"/>
      <dgm:spPr/>
    </dgm:pt>
    <dgm:pt modelId="{F454B7F6-B4C0-4B45-9BCF-B68DB8D366A5}" type="pres">
      <dgm:prSet presAssocID="{AA199A60-BBF4-4578-BB1A-90E82A843FD6}" presName="Name13" presStyleLbl="parChTrans1D2" presStyleIdx="1" presStyleCnt="4"/>
      <dgm:spPr/>
    </dgm:pt>
    <dgm:pt modelId="{322565A7-517F-41C1-931D-1C24B4184975}" type="pres">
      <dgm:prSet presAssocID="{1927139E-68AF-4588-A975-656FA94128D0}" presName="childText" presStyleLbl="bgAcc1" presStyleIdx="1" presStyleCnt="4" custScaleX="113784" custScaleY="276581" custLinFactNeighborX="-23225" custLinFactNeighborY="-6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9912-2B03-4F0C-B424-2D207D587003}" type="pres">
      <dgm:prSet presAssocID="{031ED16F-4351-46E8-94BD-8CFFB82129C0}" presName="root" presStyleCnt="0"/>
      <dgm:spPr/>
    </dgm:pt>
    <dgm:pt modelId="{373FE3AA-A477-421D-80B3-EF593A4B8099}" type="pres">
      <dgm:prSet presAssocID="{031ED16F-4351-46E8-94BD-8CFFB82129C0}" presName="rootComposite" presStyleCnt="0"/>
      <dgm:spPr/>
    </dgm:pt>
    <dgm:pt modelId="{0610A72B-B1FD-45A8-A00C-8D78CED5F693}" type="pres">
      <dgm:prSet presAssocID="{031ED16F-4351-46E8-94BD-8CFFB82129C0}" presName="rootText" presStyleLbl="node1" presStyleIdx="2" presStyleCnt="3" custLinFactNeighborX="-21181" custLinFactNeighborY="-67113"/>
      <dgm:spPr/>
      <dgm:t>
        <a:bodyPr/>
        <a:lstStyle/>
        <a:p>
          <a:endParaRPr lang="ru-RU"/>
        </a:p>
      </dgm:t>
    </dgm:pt>
    <dgm:pt modelId="{CF4C5F5C-B4FC-4BD7-815E-6F92E0B745E8}" type="pres">
      <dgm:prSet presAssocID="{031ED16F-4351-46E8-94BD-8CFFB82129C0}" presName="rootConnector" presStyleLbl="node1" presStyleIdx="2" presStyleCnt="3"/>
      <dgm:spPr/>
    </dgm:pt>
    <dgm:pt modelId="{A829FD05-E3CC-46C0-ACF4-8F6965A268A7}" type="pres">
      <dgm:prSet presAssocID="{031ED16F-4351-46E8-94BD-8CFFB82129C0}" presName="childShape" presStyleCnt="0"/>
      <dgm:spPr/>
    </dgm:pt>
    <dgm:pt modelId="{295E354E-0A02-406C-84B7-128E35E49E4B}" type="pres">
      <dgm:prSet presAssocID="{F9AAC0AF-0E68-4929-8A25-9C8642651255}" presName="Name13" presStyleLbl="parChTrans1D2" presStyleIdx="2" presStyleCnt="4"/>
      <dgm:spPr/>
    </dgm:pt>
    <dgm:pt modelId="{FD67FED4-770D-446A-9DC6-81B728777854}" type="pres">
      <dgm:prSet presAssocID="{47DFE7BB-B12A-4160-8266-A3238537D83A}" presName="childText" presStyleLbl="bgAcc1" presStyleIdx="2" presStyleCnt="4" custScaleX="113660" custScaleY="135142" custLinFactNeighborX="-30143" custLinFactNeighborY="-6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28D0A-748B-4C87-85C1-1A924B0AA37D}" type="pres">
      <dgm:prSet presAssocID="{ED6A3C35-4CC7-48DA-B36B-22DE10153F5C}" presName="Name13" presStyleLbl="parChTrans1D2" presStyleIdx="3" presStyleCnt="4"/>
      <dgm:spPr/>
    </dgm:pt>
    <dgm:pt modelId="{AFC28B11-83F9-45CE-9E6B-15260AC7E59E}" type="pres">
      <dgm:prSet presAssocID="{9310A060-3821-4D28-B0F5-DAD3251C11AF}" presName="childText" presStyleLbl="bgAcc1" presStyleIdx="3" presStyleCnt="4" custScaleX="113331" custLinFactNeighborX="-26588" custLinFactNeighborY="-56437">
        <dgm:presLayoutVars>
          <dgm:bulletEnabled val="1"/>
        </dgm:presLayoutVars>
      </dgm:prSet>
      <dgm:spPr/>
    </dgm:pt>
  </dgm:ptLst>
  <dgm:cxnLst>
    <dgm:cxn modelId="{AFEA6EFF-5ACF-4881-9133-7AEB334F39C2}" type="presOf" srcId="{031ED16F-4351-46E8-94BD-8CFFB82129C0}" destId="{0610A72B-B1FD-45A8-A00C-8D78CED5F693}" srcOrd="0" destOrd="0" presId="urn:microsoft.com/office/officeart/2005/8/layout/hierarchy3"/>
    <dgm:cxn modelId="{B48B9AF8-564F-4734-8479-3B04B8DEE541}" type="presOf" srcId="{2F38FDB8-9030-44F5-BB08-42B978831838}" destId="{B207A14F-A6CC-4D1C-B7AF-8B572434A4C3}" srcOrd="1" destOrd="0" presId="urn:microsoft.com/office/officeart/2005/8/layout/hierarchy3"/>
    <dgm:cxn modelId="{B6ED2C52-CB5F-41FD-9CB0-20AFFEB96954}" srcId="{031ED16F-4351-46E8-94BD-8CFFB82129C0}" destId="{9310A060-3821-4D28-B0F5-DAD3251C11AF}" srcOrd="1" destOrd="0" parTransId="{ED6A3C35-4CC7-48DA-B36B-22DE10153F5C}" sibTransId="{086372C5-434F-4FE1-8862-D845C319A0B5}"/>
    <dgm:cxn modelId="{C0343818-66C7-4B9F-84F2-3CA84FC0F9FE}" type="presOf" srcId="{AA199A60-BBF4-4578-BB1A-90E82A843FD6}" destId="{F454B7F6-B4C0-4B45-9BCF-B68DB8D366A5}" srcOrd="0" destOrd="0" presId="urn:microsoft.com/office/officeart/2005/8/layout/hierarchy3"/>
    <dgm:cxn modelId="{4F875C6C-E932-4E5F-9EAB-EB411B6E585D}" type="presOf" srcId="{F9AAC0AF-0E68-4929-8A25-9C8642651255}" destId="{295E354E-0A02-406C-84B7-128E35E49E4B}" srcOrd="0" destOrd="0" presId="urn:microsoft.com/office/officeart/2005/8/layout/hierarchy3"/>
    <dgm:cxn modelId="{89F3A5A2-990A-47FC-B660-60729FB87D66}" srcId="{995CBB7F-E062-43D2-835C-7FF542498A56}" destId="{031ED16F-4351-46E8-94BD-8CFFB82129C0}" srcOrd="2" destOrd="0" parTransId="{A540635B-2ED5-4F3C-B948-012ED773E968}" sibTransId="{FB52B82F-F334-4716-A716-42A879384B6B}"/>
    <dgm:cxn modelId="{353080C7-92D0-4B06-8A18-931AA4B6DA1C}" type="presOf" srcId="{47DFE7BB-B12A-4160-8266-A3238537D83A}" destId="{FD67FED4-770D-446A-9DC6-81B728777854}" srcOrd="0" destOrd="0" presId="urn:microsoft.com/office/officeart/2005/8/layout/hierarchy3"/>
    <dgm:cxn modelId="{4756FB0A-C144-4DA5-B81C-D4F1B4BE8216}" srcId="{995CBB7F-E062-43D2-835C-7FF542498A56}" destId="{2F38FDB8-9030-44F5-BB08-42B978831838}" srcOrd="1" destOrd="0" parTransId="{13E4D061-7300-4AD1-88CC-02EBB0D473CD}" sibTransId="{65B3586E-FEE5-41D8-A20A-AF0FD228542B}"/>
    <dgm:cxn modelId="{A2FA22FC-7A34-4A34-8783-4C98A698B0E2}" type="presOf" srcId="{12CBFF52-43C9-4A7D-BFE8-D164CA5033AC}" destId="{3CEE390F-BC01-4CF4-8AA4-13BA18A0222C}" srcOrd="1" destOrd="0" presId="urn:microsoft.com/office/officeart/2005/8/layout/hierarchy3"/>
    <dgm:cxn modelId="{B9A5E1FF-00D6-40A4-988D-C2843E2EF0BA}" type="presOf" srcId="{ED6A3C35-4CC7-48DA-B36B-22DE10153F5C}" destId="{91728D0A-748B-4C87-85C1-1A924B0AA37D}" srcOrd="0" destOrd="0" presId="urn:microsoft.com/office/officeart/2005/8/layout/hierarchy3"/>
    <dgm:cxn modelId="{3C8671BC-3C67-40FB-9927-310BB7DFB5C7}" type="presOf" srcId="{9310A060-3821-4D28-B0F5-DAD3251C11AF}" destId="{AFC28B11-83F9-45CE-9E6B-15260AC7E59E}" srcOrd="0" destOrd="0" presId="urn:microsoft.com/office/officeart/2005/8/layout/hierarchy3"/>
    <dgm:cxn modelId="{F2D02A89-5BAE-4FEE-8D9F-33575E0E0957}" srcId="{995CBB7F-E062-43D2-835C-7FF542498A56}" destId="{12CBFF52-43C9-4A7D-BFE8-D164CA5033AC}" srcOrd="0" destOrd="0" parTransId="{135A6185-EDB2-44CF-909C-1E6A5F2C7D95}" sibTransId="{B3ADD9CB-5BFA-4719-B602-A293276511AE}"/>
    <dgm:cxn modelId="{1BCAD1EE-2898-4C5C-BCA5-39F2B28BB2DA}" type="presOf" srcId="{1927139E-68AF-4588-A975-656FA94128D0}" destId="{322565A7-517F-41C1-931D-1C24B4184975}" srcOrd="0" destOrd="0" presId="urn:microsoft.com/office/officeart/2005/8/layout/hierarchy3"/>
    <dgm:cxn modelId="{439A2DFB-71B6-4632-9BFC-FC743A65F494}" type="presOf" srcId="{2F38FDB8-9030-44F5-BB08-42B978831838}" destId="{23B4A535-7A44-4858-B35D-3928AA6F84CB}" srcOrd="0" destOrd="0" presId="urn:microsoft.com/office/officeart/2005/8/layout/hierarchy3"/>
    <dgm:cxn modelId="{C9F4F117-9711-402E-ABF8-144EBE7DECBD}" srcId="{2F38FDB8-9030-44F5-BB08-42B978831838}" destId="{1927139E-68AF-4588-A975-656FA94128D0}" srcOrd="0" destOrd="0" parTransId="{AA199A60-BBF4-4578-BB1A-90E82A843FD6}" sibTransId="{5144C651-8701-4245-B938-8EAA0DE46680}"/>
    <dgm:cxn modelId="{FF0111FA-7D33-422B-9CBB-8FBA888B76EB}" type="presOf" srcId="{E78AD589-0FE5-4875-8A7E-3A3A24265A2C}" destId="{113B5218-F513-4D04-B251-FF8E78D28472}" srcOrd="0" destOrd="0" presId="urn:microsoft.com/office/officeart/2005/8/layout/hierarchy3"/>
    <dgm:cxn modelId="{6FE25D46-5B79-466B-A35A-A7E0D910C3E3}" srcId="{031ED16F-4351-46E8-94BD-8CFFB82129C0}" destId="{47DFE7BB-B12A-4160-8266-A3238537D83A}" srcOrd="0" destOrd="0" parTransId="{F9AAC0AF-0E68-4929-8A25-9C8642651255}" sibTransId="{610B5DEF-5C41-47B2-A894-08C71F750FAB}"/>
    <dgm:cxn modelId="{3A3F4B86-8BD7-4C67-9134-65E5D394E8BE}" type="presOf" srcId="{12CBFF52-43C9-4A7D-BFE8-D164CA5033AC}" destId="{BE303C54-E831-4346-8E01-E541D957259D}" srcOrd="0" destOrd="0" presId="urn:microsoft.com/office/officeart/2005/8/layout/hierarchy3"/>
    <dgm:cxn modelId="{DB0D4164-32FD-4C19-8D8F-A3052480F85E}" type="presOf" srcId="{5796643D-75E1-40C9-9B3A-BCEF17D0AC9C}" destId="{2E92970F-F521-421E-A585-08F24DE6501A}" srcOrd="0" destOrd="0" presId="urn:microsoft.com/office/officeart/2005/8/layout/hierarchy3"/>
    <dgm:cxn modelId="{193B032F-A792-434D-8A92-137178FFE6C9}" type="presOf" srcId="{995CBB7F-E062-43D2-835C-7FF542498A56}" destId="{4256521E-81D3-4013-891A-E5E5F5BAB18D}" srcOrd="0" destOrd="0" presId="urn:microsoft.com/office/officeart/2005/8/layout/hierarchy3"/>
    <dgm:cxn modelId="{14170A51-EBD6-403F-A874-6A47F45A47E3}" srcId="{12CBFF52-43C9-4A7D-BFE8-D164CA5033AC}" destId="{E78AD589-0FE5-4875-8A7E-3A3A24265A2C}" srcOrd="0" destOrd="0" parTransId="{5796643D-75E1-40C9-9B3A-BCEF17D0AC9C}" sibTransId="{5E562699-7607-420A-AA8E-8C004FD46E2D}"/>
    <dgm:cxn modelId="{DF25ECFC-7CD4-48C3-AE4F-B05E00A4A005}" type="presOf" srcId="{031ED16F-4351-46E8-94BD-8CFFB82129C0}" destId="{CF4C5F5C-B4FC-4BD7-815E-6F92E0B745E8}" srcOrd="1" destOrd="0" presId="urn:microsoft.com/office/officeart/2005/8/layout/hierarchy3"/>
    <dgm:cxn modelId="{239FB40D-85C4-4408-B704-832DC25F648A}" type="presParOf" srcId="{4256521E-81D3-4013-891A-E5E5F5BAB18D}" destId="{2DFB06A9-96D2-411B-88E2-12C7CFD05A05}" srcOrd="0" destOrd="0" presId="urn:microsoft.com/office/officeart/2005/8/layout/hierarchy3"/>
    <dgm:cxn modelId="{BC7A945D-6F9C-4AFA-9E34-49F9E3668E4B}" type="presParOf" srcId="{2DFB06A9-96D2-411B-88E2-12C7CFD05A05}" destId="{38DDE427-EB4D-4DED-9876-E5FC35EA4DFA}" srcOrd="0" destOrd="0" presId="urn:microsoft.com/office/officeart/2005/8/layout/hierarchy3"/>
    <dgm:cxn modelId="{55CDB380-CF3B-41CD-9089-622CE3989A6E}" type="presParOf" srcId="{38DDE427-EB4D-4DED-9876-E5FC35EA4DFA}" destId="{BE303C54-E831-4346-8E01-E541D957259D}" srcOrd="0" destOrd="0" presId="urn:microsoft.com/office/officeart/2005/8/layout/hierarchy3"/>
    <dgm:cxn modelId="{545672DA-98C9-451B-B1D6-78E05F8BF114}" type="presParOf" srcId="{38DDE427-EB4D-4DED-9876-E5FC35EA4DFA}" destId="{3CEE390F-BC01-4CF4-8AA4-13BA18A0222C}" srcOrd="1" destOrd="0" presId="urn:microsoft.com/office/officeart/2005/8/layout/hierarchy3"/>
    <dgm:cxn modelId="{79D8D1EB-EFE8-4C0B-88B4-254EBDED0571}" type="presParOf" srcId="{2DFB06A9-96D2-411B-88E2-12C7CFD05A05}" destId="{C7FF6D65-CC93-4276-8416-E0F0F3EB65BE}" srcOrd="1" destOrd="0" presId="urn:microsoft.com/office/officeart/2005/8/layout/hierarchy3"/>
    <dgm:cxn modelId="{4B11FEDD-7FFF-4B8C-8A5A-13B6B8C13622}" type="presParOf" srcId="{C7FF6D65-CC93-4276-8416-E0F0F3EB65BE}" destId="{2E92970F-F521-421E-A585-08F24DE6501A}" srcOrd="0" destOrd="0" presId="urn:microsoft.com/office/officeart/2005/8/layout/hierarchy3"/>
    <dgm:cxn modelId="{0C5CC3DC-42E3-4751-BFDA-D3E78D8DAF36}" type="presParOf" srcId="{C7FF6D65-CC93-4276-8416-E0F0F3EB65BE}" destId="{113B5218-F513-4D04-B251-FF8E78D28472}" srcOrd="1" destOrd="0" presId="urn:microsoft.com/office/officeart/2005/8/layout/hierarchy3"/>
    <dgm:cxn modelId="{64AE3AFA-3767-4E03-AB47-56185BDD8BC5}" type="presParOf" srcId="{4256521E-81D3-4013-891A-E5E5F5BAB18D}" destId="{5D73AC63-CACB-4F16-B30D-73DD9748DD7A}" srcOrd="1" destOrd="0" presId="urn:microsoft.com/office/officeart/2005/8/layout/hierarchy3"/>
    <dgm:cxn modelId="{69F8D0AC-D5AC-4B24-8BCF-0FEF198227AE}" type="presParOf" srcId="{5D73AC63-CACB-4F16-B30D-73DD9748DD7A}" destId="{49C656B9-73F1-429F-8876-413E99B6A099}" srcOrd="0" destOrd="0" presId="urn:microsoft.com/office/officeart/2005/8/layout/hierarchy3"/>
    <dgm:cxn modelId="{036FE3BD-C31D-4B5D-BE94-A12C46785F4F}" type="presParOf" srcId="{49C656B9-73F1-429F-8876-413E99B6A099}" destId="{23B4A535-7A44-4858-B35D-3928AA6F84CB}" srcOrd="0" destOrd="0" presId="urn:microsoft.com/office/officeart/2005/8/layout/hierarchy3"/>
    <dgm:cxn modelId="{C516140B-ECEE-4DB1-B024-C2039951C46C}" type="presParOf" srcId="{49C656B9-73F1-429F-8876-413E99B6A099}" destId="{B207A14F-A6CC-4D1C-B7AF-8B572434A4C3}" srcOrd="1" destOrd="0" presId="urn:microsoft.com/office/officeart/2005/8/layout/hierarchy3"/>
    <dgm:cxn modelId="{F64E8593-3FBC-4931-8715-0979AB03C505}" type="presParOf" srcId="{5D73AC63-CACB-4F16-B30D-73DD9748DD7A}" destId="{C80544D7-239D-4CBC-B0A3-285EAC4B54D4}" srcOrd="1" destOrd="0" presId="urn:microsoft.com/office/officeart/2005/8/layout/hierarchy3"/>
    <dgm:cxn modelId="{492B0655-A815-401F-91A8-06203FBD37F3}" type="presParOf" srcId="{C80544D7-239D-4CBC-B0A3-285EAC4B54D4}" destId="{F454B7F6-B4C0-4B45-9BCF-B68DB8D366A5}" srcOrd="0" destOrd="0" presId="urn:microsoft.com/office/officeart/2005/8/layout/hierarchy3"/>
    <dgm:cxn modelId="{9A3B4CBB-6D54-4405-BBDA-00D678F99599}" type="presParOf" srcId="{C80544D7-239D-4CBC-B0A3-285EAC4B54D4}" destId="{322565A7-517F-41C1-931D-1C24B4184975}" srcOrd="1" destOrd="0" presId="urn:microsoft.com/office/officeart/2005/8/layout/hierarchy3"/>
    <dgm:cxn modelId="{7C84EA32-EF11-4DD4-8320-723C66C5C4E6}" type="presParOf" srcId="{4256521E-81D3-4013-891A-E5E5F5BAB18D}" destId="{79779912-2B03-4F0C-B424-2D207D587003}" srcOrd="2" destOrd="0" presId="urn:microsoft.com/office/officeart/2005/8/layout/hierarchy3"/>
    <dgm:cxn modelId="{19394B30-C88A-44E4-8753-22F6EFF204B1}" type="presParOf" srcId="{79779912-2B03-4F0C-B424-2D207D587003}" destId="{373FE3AA-A477-421D-80B3-EF593A4B8099}" srcOrd="0" destOrd="0" presId="urn:microsoft.com/office/officeart/2005/8/layout/hierarchy3"/>
    <dgm:cxn modelId="{08FB7A63-0889-40C7-8580-CFF0D7125B9E}" type="presParOf" srcId="{373FE3AA-A477-421D-80B3-EF593A4B8099}" destId="{0610A72B-B1FD-45A8-A00C-8D78CED5F693}" srcOrd="0" destOrd="0" presId="urn:microsoft.com/office/officeart/2005/8/layout/hierarchy3"/>
    <dgm:cxn modelId="{0D972FF8-4F77-4420-9998-9D50BFBA2CFE}" type="presParOf" srcId="{373FE3AA-A477-421D-80B3-EF593A4B8099}" destId="{CF4C5F5C-B4FC-4BD7-815E-6F92E0B745E8}" srcOrd="1" destOrd="0" presId="urn:microsoft.com/office/officeart/2005/8/layout/hierarchy3"/>
    <dgm:cxn modelId="{7CE9BCEA-47FC-40DE-90B9-16F48ADCFCB6}" type="presParOf" srcId="{79779912-2B03-4F0C-B424-2D207D587003}" destId="{A829FD05-E3CC-46C0-ACF4-8F6965A268A7}" srcOrd="1" destOrd="0" presId="urn:microsoft.com/office/officeart/2005/8/layout/hierarchy3"/>
    <dgm:cxn modelId="{9467F965-CEB1-43AA-8129-E652E8D200F4}" type="presParOf" srcId="{A829FD05-E3CC-46C0-ACF4-8F6965A268A7}" destId="{295E354E-0A02-406C-84B7-128E35E49E4B}" srcOrd="0" destOrd="0" presId="urn:microsoft.com/office/officeart/2005/8/layout/hierarchy3"/>
    <dgm:cxn modelId="{7A0DE11E-8690-4A09-9DEF-EDBB8B2D9C79}" type="presParOf" srcId="{A829FD05-E3CC-46C0-ACF4-8F6965A268A7}" destId="{FD67FED4-770D-446A-9DC6-81B728777854}" srcOrd="1" destOrd="0" presId="urn:microsoft.com/office/officeart/2005/8/layout/hierarchy3"/>
    <dgm:cxn modelId="{97D670DC-E434-40BB-9DCF-B9B4BE156D89}" type="presParOf" srcId="{A829FD05-E3CC-46C0-ACF4-8F6965A268A7}" destId="{91728D0A-748B-4C87-85C1-1A924B0AA37D}" srcOrd="2" destOrd="0" presId="urn:microsoft.com/office/officeart/2005/8/layout/hierarchy3"/>
    <dgm:cxn modelId="{23115333-AF26-4D29-ACBA-F824B3C076C8}" type="presParOf" srcId="{A829FD05-E3CC-46C0-ACF4-8F6965A268A7}" destId="{AFC28B11-83F9-45CE-9E6B-15260AC7E59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98BBE3-2035-4BD5-BF2A-AA197409EA21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24A3BB-6F6F-47C6-8845-0EE250232754}">
      <dgm:prSet phldrT="[Текст]"/>
      <dgm:spPr/>
      <dgm:t>
        <a:bodyPr/>
        <a:lstStyle/>
        <a:p>
          <a:r>
            <a:rPr lang="ru-RU" dirty="0" err="1" smtClean="0"/>
            <a:t>Диагностико</a:t>
          </a:r>
          <a:r>
            <a:rPr lang="ru-RU" dirty="0" smtClean="0"/>
            <a:t>–психологическое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47E83B6-A791-4536-8159-AAA7D3437B0E}" type="parTrans" cxnId="{8FE0DC18-403B-4A56-AABC-704EC2ABB151}">
      <dgm:prSet/>
      <dgm:spPr/>
      <dgm:t>
        <a:bodyPr/>
        <a:lstStyle/>
        <a:p>
          <a:endParaRPr lang="ru-RU"/>
        </a:p>
      </dgm:t>
    </dgm:pt>
    <dgm:pt modelId="{021CD086-155A-411A-ACB0-0CAE7CA4720E}" type="sibTrans" cxnId="{8FE0DC18-403B-4A56-AABC-704EC2ABB151}">
      <dgm:prSet/>
      <dgm:spPr/>
      <dgm:t>
        <a:bodyPr/>
        <a:lstStyle/>
        <a:p>
          <a:endParaRPr lang="ru-RU"/>
        </a:p>
      </dgm:t>
    </dgm:pt>
    <dgm:pt modelId="{24C88919-E293-438D-9431-63AF3ED46C71}">
      <dgm:prSet phldrT="[Текст]"/>
      <dgm:spPr/>
      <dgm:t>
        <a:bodyPr/>
        <a:lstStyle/>
        <a:p>
          <a:r>
            <a:rPr lang="ru-RU" dirty="0" smtClean="0"/>
            <a:t>Медико-социальное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4A0D7B8-B5E7-47DC-983F-D1F1010E4653}" type="parTrans" cxnId="{7B006B2A-BB37-47F2-8DD5-9B777B2B3720}">
      <dgm:prSet/>
      <dgm:spPr/>
      <dgm:t>
        <a:bodyPr/>
        <a:lstStyle/>
        <a:p>
          <a:endParaRPr lang="ru-RU"/>
        </a:p>
      </dgm:t>
    </dgm:pt>
    <dgm:pt modelId="{5C62857B-5DB9-4513-A293-F1298051AF8A}" type="sibTrans" cxnId="{7B006B2A-BB37-47F2-8DD5-9B777B2B3720}">
      <dgm:prSet/>
      <dgm:spPr/>
      <dgm:t>
        <a:bodyPr/>
        <a:lstStyle/>
        <a:p>
          <a:endParaRPr lang="ru-RU"/>
        </a:p>
      </dgm:t>
    </dgm:pt>
    <dgm:pt modelId="{B510D0F6-F556-4960-A23A-A5645CEF7900}">
      <dgm:prSet phldrT="[Текст]"/>
      <dgm:spPr/>
      <dgm:t>
        <a:bodyPr/>
        <a:lstStyle/>
        <a:p>
          <a:r>
            <a:rPr lang="ru-RU" dirty="0" smtClean="0"/>
            <a:t>Культурно-досуговое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2E038A38-D3A2-4A90-88B3-B0BE4B6B56FE}" type="parTrans" cxnId="{DD0C5FDA-010F-42B1-8077-E879FBB1857F}">
      <dgm:prSet/>
      <dgm:spPr/>
      <dgm:t>
        <a:bodyPr/>
        <a:lstStyle/>
        <a:p>
          <a:endParaRPr lang="ru-RU"/>
        </a:p>
      </dgm:t>
    </dgm:pt>
    <dgm:pt modelId="{888395E9-788F-467B-BEEC-7CF7792567DC}" type="sibTrans" cxnId="{DD0C5FDA-010F-42B1-8077-E879FBB1857F}">
      <dgm:prSet/>
      <dgm:spPr/>
      <dgm:t>
        <a:bodyPr/>
        <a:lstStyle/>
        <a:p>
          <a:endParaRPr lang="ru-RU"/>
        </a:p>
      </dgm:t>
    </dgm:pt>
    <dgm:pt modelId="{3271FB3C-ED90-40B5-B294-CD6D06949563}">
      <dgm:prSet phldrT="[Текст]"/>
      <dgm:spPr/>
      <dgm:t>
        <a:bodyPr/>
        <a:lstStyle/>
        <a:p>
          <a:r>
            <a:rPr lang="ru-RU" dirty="0" smtClean="0"/>
            <a:t>Профессиональная ориентация и адаптация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1F351A2-8DE3-4948-98FE-979A86899A2F}" type="parTrans" cxnId="{FEF8EC50-454A-46EE-BE68-5DF7530A3828}">
      <dgm:prSet/>
      <dgm:spPr/>
      <dgm:t>
        <a:bodyPr/>
        <a:lstStyle/>
        <a:p>
          <a:endParaRPr lang="ru-RU"/>
        </a:p>
      </dgm:t>
    </dgm:pt>
    <dgm:pt modelId="{D10C1EBB-A9E5-44D5-9616-86B239DDD8B7}" type="sibTrans" cxnId="{FEF8EC50-454A-46EE-BE68-5DF7530A3828}">
      <dgm:prSet/>
      <dgm:spPr/>
      <dgm:t>
        <a:bodyPr/>
        <a:lstStyle/>
        <a:p>
          <a:endParaRPr lang="ru-RU"/>
        </a:p>
      </dgm:t>
    </dgm:pt>
    <dgm:pt modelId="{E2558206-D899-4C93-ABEF-3031BAC30600}">
      <dgm:prSet phldrT="[Текст]"/>
      <dgm:spPr/>
      <dgm:t>
        <a:bodyPr/>
        <a:lstStyle/>
        <a:p>
          <a:r>
            <a:rPr lang="ru-RU" dirty="0" smtClean="0"/>
            <a:t>Консультативное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8205CF4-A393-4BC6-9261-763A2129EFC6}" type="parTrans" cxnId="{E0F30AE8-8BEF-4964-ABF3-B16D086521CC}">
      <dgm:prSet/>
      <dgm:spPr/>
      <dgm:t>
        <a:bodyPr/>
        <a:lstStyle/>
        <a:p>
          <a:endParaRPr lang="ru-RU"/>
        </a:p>
      </dgm:t>
    </dgm:pt>
    <dgm:pt modelId="{79028D03-D92E-4C0A-8775-4E0C16E5EAB6}" type="sibTrans" cxnId="{E0F30AE8-8BEF-4964-ABF3-B16D086521CC}">
      <dgm:prSet/>
      <dgm:spPr/>
      <dgm:t>
        <a:bodyPr/>
        <a:lstStyle/>
        <a:p>
          <a:endParaRPr lang="ru-RU"/>
        </a:p>
      </dgm:t>
    </dgm:pt>
    <dgm:pt modelId="{D6582A12-C6BC-4F6B-9773-29646839D8D2}">
      <dgm:prSet phldrT="[Текст]"/>
      <dgm:spPr/>
      <dgm:t>
        <a:bodyPr/>
        <a:lstStyle/>
        <a:p>
          <a:r>
            <a:rPr lang="ru-RU" dirty="0" smtClean="0"/>
            <a:t>Информационно – методическое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368C3081-8C50-4238-8C73-E8A0CFA0234D}" type="parTrans" cxnId="{F689EA20-7FB3-4439-B87B-ACE82AEB1A72}">
      <dgm:prSet/>
      <dgm:spPr/>
      <dgm:t>
        <a:bodyPr/>
        <a:lstStyle/>
        <a:p>
          <a:endParaRPr lang="ru-RU"/>
        </a:p>
      </dgm:t>
    </dgm:pt>
    <dgm:pt modelId="{411B933F-EA9E-4DA5-9BBD-5150F85245D8}" type="sibTrans" cxnId="{F689EA20-7FB3-4439-B87B-ACE82AEB1A72}">
      <dgm:prSet/>
      <dgm:spPr/>
      <dgm:t>
        <a:bodyPr/>
        <a:lstStyle/>
        <a:p>
          <a:endParaRPr lang="ru-RU"/>
        </a:p>
      </dgm:t>
    </dgm:pt>
    <dgm:pt modelId="{5020F618-43C3-4BCA-8D2B-580A13666DB4}">
      <dgm:prSet phldrT="[Текст]"/>
      <dgm:spPr/>
      <dgm:t>
        <a:bodyPr/>
        <a:lstStyle/>
        <a:p>
          <a:r>
            <a:rPr lang="ru-RU" dirty="0" smtClean="0"/>
            <a:t>Формирование безопасного образовательного </a:t>
          </a:r>
          <a:r>
            <a:rPr lang="ru-RU" dirty="0" smtClean="0">
              <a:hlinkClick xmlns:r="http://schemas.openxmlformats.org/officeDocument/2006/relationships" r:id="rId7" action="ppaction://hlinksldjump"/>
            </a:rPr>
            <a:t>пространства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47906AAB-02CC-4D47-8280-D4D42F283EA2}" type="parTrans" cxnId="{C7184E98-4A43-49A7-BCB6-13960AB84457}">
      <dgm:prSet/>
      <dgm:spPr/>
      <dgm:t>
        <a:bodyPr/>
        <a:lstStyle/>
        <a:p>
          <a:endParaRPr lang="ru-RU"/>
        </a:p>
      </dgm:t>
    </dgm:pt>
    <dgm:pt modelId="{5A251F1D-347E-4D0F-9E54-D50FDD27B0FD}" type="sibTrans" cxnId="{C7184E98-4A43-49A7-BCB6-13960AB84457}">
      <dgm:prSet/>
      <dgm:spPr/>
      <dgm:t>
        <a:bodyPr/>
        <a:lstStyle/>
        <a:p>
          <a:endParaRPr lang="ru-RU"/>
        </a:p>
      </dgm:t>
    </dgm:pt>
    <dgm:pt modelId="{187572BD-5ACE-4FFF-9AC9-EBFCD6F8576E}">
      <dgm:prSet phldrT="[Текст]"/>
      <dgm:spPr/>
      <dgm:t>
        <a:bodyPr/>
        <a:lstStyle/>
        <a:p>
          <a:r>
            <a:rPr lang="ru-RU" smtClean="0"/>
            <a:t>Спортивно-оздоровительное направление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504B829F-CBA1-4081-A428-23B77922614E}" type="parTrans" cxnId="{0EBA07C6-E3D7-4D60-9AF2-CBFF29AFF547}">
      <dgm:prSet/>
      <dgm:spPr/>
      <dgm:t>
        <a:bodyPr/>
        <a:lstStyle/>
        <a:p>
          <a:endParaRPr lang="ru-RU"/>
        </a:p>
      </dgm:t>
    </dgm:pt>
    <dgm:pt modelId="{6F26FD65-9F64-4D81-8614-CFDF5D1FB612}" type="sibTrans" cxnId="{0EBA07C6-E3D7-4D60-9AF2-CBFF29AFF547}">
      <dgm:prSet/>
      <dgm:spPr/>
      <dgm:t>
        <a:bodyPr/>
        <a:lstStyle/>
        <a:p>
          <a:endParaRPr lang="ru-RU"/>
        </a:p>
      </dgm:t>
    </dgm:pt>
    <dgm:pt modelId="{6811B9DA-2679-44AA-B165-5AD0DAF9AF25}" type="pres">
      <dgm:prSet presAssocID="{6E98BBE3-2035-4BD5-BF2A-AA197409EA21}" presName="diagram" presStyleCnt="0">
        <dgm:presLayoutVars>
          <dgm:dir/>
          <dgm:resizeHandles val="exact"/>
        </dgm:presLayoutVars>
      </dgm:prSet>
      <dgm:spPr/>
    </dgm:pt>
    <dgm:pt modelId="{D68E201E-E79A-44C3-B579-DF8DBEB9B9E9}" type="pres">
      <dgm:prSet presAssocID="{4824A3BB-6F6F-47C6-8845-0EE250232754}" presName="node" presStyleLbl="node1" presStyleIdx="0" presStyleCnt="8">
        <dgm:presLayoutVars>
          <dgm:bulletEnabled val="1"/>
        </dgm:presLayoutVars>
      </dgm:prSet>
      <dgm:spPr/>
    </dgm:pt>
    <dgm:pt modelId="{039BDD6E-45ED-4EF0-BF9A-A86CE84B74D6}" type="pres">
      <dgm:prSet presAssocID="{021CD086-155A-411A-ACB0-0CAE7CA4720E}" presName="sibTrans" presStyleCnt="0"/>
      <dgm:spPr/>
    </dgm:pt>
    <dgm:pt modelId="{A277E102-E9F2-457F-8F20-1CCFDB0F2ADB}" type="pres">
      <dgm:prSet presAssocID="{24C88919-E293-438D-9431-63AF3ED46C71}" presName="node" presStyleLbl="node1" presStyleIdx="1" presStyleCnt="8">
        <dgm:presLayoutVars>
          <dgm:bulletEnabled val="1"/>
        </dgm:presLayoutVars>
      </dgm:prSet>
      <dgm:spPr/>
    </dgm:pt>
    <dgm:pt modelId="{F001E306-128A-464A-8B26-7FF6C6BD99B9}" type="pres">
      <dgm:prSet presAssocID="{5C62857B-5DB9-4513-A293-F1298051AF8A}" presName="sibTrans" presStyleCnt="0"/>
      <dgm:spPr/>
    </dgm:pt>
    <dgm:pt modelId="{B1176AA1-7FE2-40B2-9852-A3C922D84818}" type="pres">
      <dgm:prSet presAssocID="{B510D0F6-F556-4960-A23A-A5645CEF7900}" presName="node" presStyleLbl="node1" presStyleIdx="2" presStyleCnt="8">
        <dgm:presLayoutVars>
          <dgm:bulletEnabled val="1"/>
        </dgm:presLayoutVars>
      </dgm:prSet>
      <dgm:spPr/>
    </dgm:pt>
    <dgm:pt modelId="{C28259C9-6A00-483C-B4AA-6606A2DDB259}" type="pres">
      <dgm:prSet presAssocID="{888395E9-788F-467B-BEEC-7CF7792567DC}" presName="sibTrans" presStyleCnt="0"/>
      <dgm:spPr/>
    </dgm:pt>
    <dgm:pt modelId="{AFCE1EBB-4935-4BB8-A37D-C4F220237239}" type="pres">
      <dgm:prSet presAssocID="{187572BD-5ACE-4FFF-9AC9-EBFCD6F8576E}" presName="node" presStyleLbl="node1" presStyleIdx="3" presStyleCnt="8">
        <dgm:presLayoutVars>
          <dgm:bulletEnabled val="1"/>
        </dgm:presLayoutVars>
      </dgm:prSet>
      <dgm:spPr/>
    </dgm:pt>
    <dgm:pt modelId="{6A76C047-2D6F-44E2-970D-96A113F356AC}" type="pres">
      <dgm:prSet presAssocID="{6F26FD65-9F64-4D81-8614-CFDF5D1FB612}" presName="sibTrans" presStyleCnt="0"/>
      <dgm:spPr/>
    </dgm:pt>
    <dgm:pt modelId="{2DED493D-B003-429F-AA3B-3C8B55EC71F6}" type="pres">
      <dgm:prSet presAssocID="{3271FB3C-ED90-40B5-B294-CD6D06949563}" presName="node" presStyleLbl="node1" presStyleIdx="4" presStyleCnt="8">
        <dgm:presLayoutVars>
          <dgm:bulletEnabled val="1"/>
        </dgm:presLayoutVars>
      </dgm:prSet>
      <dgm:spPr/>
    </dgm:pt>
    <dgm:pt modelId="{65EAB0B9-B9ED-4E8B-A5CD-87CDB61A1E8A}" type="pres">
      <dgm:prSet presAssocID="{D10C1EBB-A9E5-44D5-9616-86B239DDD8B7}" presName="sibTrans" presStyleCnt="0"/>
      <dgm:spPr/>
    </dgm:pt>
    <dgm:pt modelId="{52ABC982-799C-4F0F-8D0A-0DE6EE43FF3E}" type="pres">
      <dgm:prSet presAssocID="{E2558206-D899-4C93-ABEF-3031BAC30600}" presName="node" presStyleLbl="node1" presStyleIdx="5" presStyleCnt="8">
        <dgm:presLayoutVars>
          <dgm:bulletEnabled val="1"/>
        </dgm:presLayoutVars>
      </dgm:prSet>
      <dgm:spPr/>
    </dgm:pt>
    <dgm:pt modelId="{E9366FDD-8CAD-49EA-B24B-F22986E3AEDA}" type="pres">
      <dgm:prSet presAssocID="{79028D03-D92E-4C0A-8775-4E0C16E5EAB6}" presName="sibTrans" presStyleCnt="0"/>
      <dgm:spPr/>
    </dgm:pt>
    <dgm:pt modelId="{3FA974B8-D0C5-46DB-8F91-E4AB4D7B8FE1}" type="pres">
      <dgm:prSet presAssocID="{D6582A12-C6BC-4F6B-9773-29646839D8D2}" presName="node" presStyleLbl="node1" presStyleIdx="6" presStyleCnt="8">
        <dgm:presLayoutVars>
          <dgm:bulletEnabled val="1"/>
        </dgm:presLayoutVars>
      </dgm:prSet>
      <dgm:spPr/>
    </dgm:pt>
    <dgm:pt modelId="{C21C931A-6728-4F04-B6D4-8A55298B28DD}" type="pres">
      <dgm:prSet presAssocID="{411B933F-EA9E-4DA5-9BBD-5150F85245D8}" presName="sibTrans" presStyleCnt="0"/>
      <dgm:spPr/>
    </dgm:pt>
    <dgm:pt modelId="{FD104EBB-62D2-4702-9E04-CD5A9A2A2373}" type="pres">
      <dgm:prSet presAssocID="{5020F618-43C3-4BCA-8D2B-580A13666DB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0C5FDA-010F-42B1-8077-E879FBB1857F}" srcId="{6E98BBE3-2035-4BD5-BF2A-AA197409EA21}" destId="{B510D0F6-F556-4960-A23A-A5645CEF7900}" srcOrd="2" destOrd="0" parTransId="{2E038A38-D3A2-4A90-88B3-B0BE4B6B56FE}" sibTransId="{888395E9-788F-467B-BEEC-7CF7792567DC}"/>
    <dgm:cxn modelId="{7B006B2A-BB37-47F2-8DD5-9B777B2B3720}" srcId="{6E98BBE3-2035-4BD5-BF2A-AA197409EA21}" destId="{24C88919-E293-438D-9431-63AF3ED46C71}" srcOrd="1" destOrd="0" parTransId="{74A0D7B8-B5E7-47DC-983F-D1F1010E4653}" sibTransId="{5C62857B-5DB9-4513-A293-F1298051AF8A}"/>
    <dgm:cxn modelId="{8DF0940C-591E-40B3-882B-A48125478FC1}" type="presOf" srcId="{D6582A12-C6BC-4F6B-9773-29646839D8D2}" destId="{3FA974B8-D0C5-46DB-8F91-E4AB4D7B8FE1}" srcOrd="0" destOrd="0" presId="urn:microsoft.com/office/officeart/2005/8/layout/default"/>
    <dgm:cxn modelId="{1B7E3EA4-9A25-4FC4-B12B-A6E4305ECD57}" type="presOf" srcId="{24C88919-E293-438D-9431-63AF3ED46C71}" destId="{A277E102-E9F2-457F-8F20-1CCFDB0F2ADB}" srcOrd="0" destOrd="0" presId="urn:microsoft.com/office/officeart/2005/8/layout/default"/>
    <dgm:cxn modelId="{D2C7C88C-C039-4FD1-8D64-DA4C76CA77CB}" type="presOf" srcId="{6E98BBE3-2035-4BD5-BF2A-AA197409EA21}" destId="{6811B9DA-2679-44AA-B165-5AD0DAF9AF25}" srcOrd="0" destOrd="0" presId="urn:microsoft.com/office/officeart/2005/8/layout/default"/>
    <dgm:cxn modelId="{0EBA07C6-E3D7-4D60-9AF2-CBFF29AFF547}" srcId="{6E98BBE3-2035-4BD5-BF2A-AA197409EA21}" destId="{187572BD-5ACE-4FFF-9AC9-EBFCD6F8576E}" srcOrd="3" destOrd="0" parTransId="{504B829F-CBA1-4081-A428-23B77922614E}" sibTransId="{6F26FD65-9F64-4D81-8614-CFDF5D1FB612}"/>
    <dgm:cxn modelId="{8FE0DC18-403B-4A56-AABC-704EC2ABB151}" srcId="{6E98BBE3-2035-4BD5-BF2A-AA197409EA21}" destId="{4824A3BB-6F6F-47C6-8845-0EE250232754}" srcOrd="0" destOrd="0" parTransId="{A47E83B6-A791-4536-8159-AAA7D3437B0E}" sibTransId="{021CD086-155A-411A-ACB0-0CAE7CA4720E}"/>
    <dgm:cxn modelId="{EFBDA831-58A0-489F-A582-E6A9995C9A70}" type="presOf" srcId="{5020F618-43C3-4BCA-8D2B-580A13666DB4}" destId="{FD104EBB-62D2-4702-9E04-CD5A9A2A2373}" srcOrd="0" destOrd="0" presId="urn:microsoft.com/office/officeart/2005/8/layout/default"/>
    <dgm:cxn modelId="{8CD58DB5-15F5-4595-8CFA-621B852A1CC2}" type="presOf" srcId="{B510D0F6-F556-4960-A23A-A5645CEF7900}" destId="{B1176AA1-7FE2-40B2-9852-A3C922D84818}" srcOrd="0" destOrd="0" presId="urn:microsoft.com/office/officeart/2005/8/layout/default"/>
    <dgm:cxn modelId="{0BFBE866-AABA-4F2F-AA52-9BD7259E8E41}" type="presOf" srcId="{4824A3BB-6F6F-47C6-8845-0EE250232754}" destId="{D68E201E-E79A-44C3-B579-DF8DBEB9B9E9}" srcOrd="0" destOrd="0" presId="urn:microsoft.com/office/officeart/2005/8/layout/default"/>
    <dgm:cxn modelId="{FEF8EC50-454A-46EE-BE68-5DF7530A3828}" srcId="{6E98BBE3-2035-4BD5-BF2A-AA197409EA21}" destId="{3271FB3C-ED90-40B5-B294-CD6D06949563}" srcOrd="4" destOrd="0" parTransId="{71F351A2-8DE3-4948-98FE-979A86899A2F}" sibTransId="{D10C1EBB-A9E5-44D5-9616-86B239DDD8B7}"/>
    <dgm:cxn modelId="{8E830252-19E0-4800-BBA8-8AE85307A3C7}" type="presOf" srcId="{187572BD-5ACE-4FFF-9AC9-EBFCD6F8576E}" destId="{AFCE1EBB-4935-4BB8-A37D-C4F220237239}" srcOrd="0" destOrd="0" presId="urn:microsoft.com/office/officeart/2005/8/layout/default"/>
    <dgm:cxn modelId="{D55AF541-0376-451A-8013-328DAA4AA130}" type="presOf" srcId="{3271FB3C-ED90-40B5-B294-CD6D06949563}" destId="{2DED493D-B003-429F-AA3B-3C8B55EC71F6}" srcOrd="0" destOrd="0" presId="urn:microsoft.com/office/officeart/2005/8/layout/default"/>
    <dgm:cxn modelId="{F689EA20-7FB3-4439-B87B-ACE82AEB1A72}" srcId="{6E98BBE3-2035-4BD5-BF2A-AA197409EA21}" destId="{D6582A12-C6BC-4F6B-9773-29646839D8D2}" srcOrd="6" destOrd="0" parTransId="{368C3081-8C50-4238-8C73-E8A0CFA0234D}" sibTransId="{411B933F-EA9E-4DA5-9BBD-5150F85245D8}"/>
    <dgm:cxn modelId="{B00A8A0A-6F08-4D5E-8C7A-5714A8612D0F}" type="presOf" srcId="{E2558206-D899-4C93-ABEF-3031BAC30600}" destId="{52ABC982-799C-4F0F-8D0A-0DE6EE43FF3E}" srcOrd="0" destOrd="0" presId="urn:microsoft.com/office/officeart/2005/8/layout/default"/>
    <dgm:cxn modelId="{C7184E98-4A43-49A7-BCB6-13960AB84457}" srcId="{6E98BBE3-2035-4BD5-BF2A-AA197409EA21}" destId="{5020F618-43C3-4BCA-8D2B-580A13666DB4}" srcOrd="7" destOrd="0" parTransId="{47906AAB-02CC-4D47-8280-D4D42F283EA2}" sibTransId="{5A251F1D-347E-4D0F-9E54-D50FDD27B0FD}"/>
    <dgm:cxn modelId="{E0F30AE8-8BEF-4964-ABF3-B16D086521CC}" srcId="{6E98BBE3-2035-4BD5-BF2A-AA197409EA21}" destId="{E2558206-D899-4C93-ABEF-3031BAC30600}" srcOrd="5" destOrd="0" parTransId="{C8205CF4-A393-4BC6-9261-763A2129EFC6}" sibTransId="{79028D03-D92E-4C0A-8775-4E0C16E5EAB6}"/>
    <dgm:cxn modelId="{CB3DD2A7-0B6E-49D9-9BC4-DD32070C6B4B}" type="presParOf" srcId="{6811B9DA-2679-44AA-B165-5AD0DAF9AF25}" destId="{D68E201E-E79A-44C3-B579-DF8DBEB9B9E9}" srcOrd="0" destOrd="0" presId="urn:microsoft.com/office/officeart/2005/8/layout/default"/>
    <dgm:cxn modelId="{8209FA3A-1B77-4D86-8C26-260B883F4FA4}" type="presParOf" srcId="{6811B9DA-2679-44AA-B165-5AD0DAF9AF25}" destId="{039BDD6E-45ED-4EF0-BF9A-A86CE84B74D6}" srcOrd="1" destOrd="0" presId="urn:microsoft.com/office/officeart/2005/8/layout/default"/>
    <dgm:cxn modelId="{C7A65CF4-995B-48CA-8658-0F5CB5B3FFB7}" type="presParOf" srcId="{6811B9DA-2679-44AA-B165-5AD0DAF9AF25}" destId="{A277E102-E9F2-457F-8F20-1CCFDB0F2ADB}" srcOrd="2" destOrd="0" presId="urn:microsoft.com/office/officeart/2005/8/layout/default"/>
    <dgm:cxn modelId="{E877E3B9-2565-4450-B1AF-518636787FEB}" type="presParOf" srcId="{6811B9DA-2679-44AA-B165-5AD0DAF9AF25}" destId="{F001E306-128A-464A-8B26-7FF6C6BD99B9}" srcOrd="3" destOrd="0" presId="urn:microsoft.com/office/officeart/2005/8/layout/default"/>
    <dgm:cxn modelId="{DA98AF2F-D676-4C30-8A06-573D34017078}" type="presParOf" srcId="{6811B9DA-2679-44AA-B165-5AD0DAF9AF25}" destId="{B1176AA1-7FE2-40B2-9852-A3C922D84818}" srcOrd="4" destOrd="0" presId="urn:microsoft.com/office/officeart/2005/8/layout/default"/>
    <dgm:cxn modelId="{300F0D35-0856-4924-8A83-326238C38758}" type="presParOf" srcId="{6811B9DA-2679-44AA-B165-5AD0DAF9AF25}" destId="{C28259C9-6A00-483C-B4AA-6606A2DDB259}" srcOrd="5" destOrd="0" presId="urn:microsoft.com/office/officeart/2005/8/layout/default"/>
    <dgm:cxn modelId="{5D8027D2-2AAC-455E-B86F-67633FB21201}" type="presParOf" srcId="{6811B9DA-2679-44AA-B165-5AD0DAF9AF25}" destId="{AFCE1EBB-4935-4BB8-A37D-C4F220237239}" srcOrd="6" destOrd="0" presId="urn:microsoft.com/office/officeart/2005/8/layout/default"/>
    <dgm:cxn modelId="{C008EBD5-ECCF-486A-8988-D814E51C9FA2}" type="presParOf" srcId="{6811B9DA-2679-44AA-B165-5AD0DAF9AF25}" destId="{6A76C047-2D6F-44E2-970D-96A113F356AC}" srcOrd="7" destOrd="0" presId="urn:microsoft.com/office/officeart/2005/8/layout/default"/>
    <dgm:cxn modelId="{C2E48EE8-7EA8-4E1F-94D0-5BE894C4A4EC}" type="presParOf" srcId="{6811B9DA-2679-44AA-B165-5AD0DAF9AF25}" destId="{2DED493D-B003-429F-AA3B-3C8B55EC71F6}" srcOrd="8" destOrd="0" presId="urn:microsoft.com/office/officeart/2005/8/layout/default"/>
    <dgm:cxn modelId="{0DF6EACD-034D-4921-887E-865A8F4F0B2F}" type="presParOf" srcId="{6811B9DA-2679-44AA-B165-5AD0DAF9AF25}" destId="{65EAB0B9-B9ED-4E8B-A5CD-87CDB61A1E8A}" srcOrd="9" destOrd="0" presId="urn:microsoft.com/office/officeart/2005/8/layout/default"/>
    <dgm:cxn modelId="{364A242C-7B40-4FFA-A0AF-7FBE09585F91}" type="presParOf" srcId="{6811B9DA-2679-44AA-B165-5AD0DAF9AF25}" destId="{52ABC982-799C-4F0F-8D0A-0DE6EE43FF3E}" srcOrd="10" destOrd="0" presId="urn:microsoft.com/office/officeart/2005/8/layout/default"/>
    <dgm:cxn modelId="{5CAA133E-17A6-487A-836D-D39412269AC2}" type="presParOf" srcId="{6811B9DA-2679-44AA-B165-5AD0DAF9AF25}" destId="{E9366FDD-8CAD-49EA-B24B-F22986E3AEDA}" srcOrd="11" destOrd="0" presId="urn:microsoft.com/office/officeart/2005/8/layout/default"/>
    <dgm:cxn modelId="{F98A806B-E26B-4467-B66B-2ECC1E75631D}" type="presParOf" srcId="{6811B9DA-2679-44AA-B165-5AD0DAF9AF25}" destId="{3FA974B8-D0C5-46DB-8F91-E4AB4D7B8FE1}" srcOrd="12" destOrd="0" presId="urn:microsoft.com/office/officeart/2005/8/layout/default"/>
    <dgm:cxn modelId="{7B61DB5D-2DEF-4C1B-ACC8-BBD5D4BAA674}" type="presParOf" srcId="{6811B9DA-2679-44AA-B165-5AD0DAF9AF25}" destId="{C21C931A-6728-4F04-B6D4-8A55298B28DD}" srcOrd="13" destOrd="0" presId="urn:microsoft.com/office/officeart/2005/8/layout/default"/>
    <dgm:cxn modelId="{9C337B00-3062-41A2-B2B9-CCBE3B2537F9}" type="presParOf" srcId="{6811B9DA-2679-44AA-B165-5AD0DAF9AF25}" destId="{FD104EBB-62D2-4702-9E04-CD5A9A2A237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2A482-0C3D-4894-8093-8804A2A2DD29}" type="doc">
      <dgm:prSet loTypeId="urn:microsoft.com/office/officeart/2005/8/layout/vList6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8C3EBCF-BABB-481B-A7B4-9F923640E0C9}">
      <dgm:prSet phldrT="[Текст]" custT="1"/>
      <dgm:spPr/>
      <dgm:t>
        <a:bodyPr/>
        <a:lstStyle/>
        <a:p>
          <a:r>
            <a:rPr lang="ru-RU" sz="2800" dirty="0" smtClean="0"/>
            <a:t>АООП, СИПР</a:t>
          </a:r>
          <a:endParaRPr lang="ru-RU" sz="2800" dirty="0"/>
        </a:p>
      </dgm:t>
    </dgm:pt>
    <dgm:pt modelId="{25F30051-AD79-4972-B959-BA7F8277577C}" type="parTrans" cxnId="{D0A7735E-16D6-48BD-916D-A9797594F7AE}">
      <dgm:prSet/>
      <dgm:spPr/>
      <dgm:t>
        <a:bodyPr/>
        <a:lstStyle/>
        <a:p>
          <a:endParaRPr lang="ru-RU"/>
        </a:p>
      </dgm:t>
    </dgm:pt>
    <dgm:pt modelId="{F54CDE2E-B0DF-4818-83F7-88D23C69FCD8}" type="sibTrans" cxnId="{D0A7735E-16D6-48BD-916D-A9797594F7AE}">
      <dgm:prSet/>
      <dgm:spPr/>
      <dgm:t>
        <a:bodyPr/>
        <a:lstStyle/>
        <a:p>
          <a:endParaRPr lang="ru-RU"/>
        </a:p>
      </dgm:t>
    </dgm:pt>
    <dgm:pt modelId="{8AAC64B7-7E7C-4FC2-9AB9-38C30557511D}">
      <dgm:prSet phldrT="[Текст]" custT="1"/>
      <dgm:spPr/>
      <dgm:t>
        <a:bodyPr/>
        <a:lstStyle/>
        <a:p>
          <a:r>
            <a:rPr lang="ru-RU" sz="1800" dirty="0" smtClean="0"/>
            <a:t>Программы коррекционно-развивающих занятий, курсов</a:t>
          </a:r>
          <a:endParaRPr lang="ru-RU" sz="1800" dirty="0"/>
        </a:p>
      </dgm:t>
    </dgm:pt>
    <dgm:pt modelId="{8388081D-FE21-4923-BBA6-DA16FABD58ED}" type="parTrans" cxnId="{2210651E-F9EE-4C36-B7A9-8AA2DB3DDA03}">
      <dgm:prSet/>
      <dgm:spPr/>
      <dgm:t>
        <a:bodyPr/>
        <a:lstStyle/>
        <a:p>
          <a:endParaRPr lang="ru-RU"/>
        </a:p>
      </dgm:t>
    </dgm:pt>
    <dgm:pt modelId="{73025785-2B62-41E8-A038-F87E4CE36F22}" type="sibTrans" cxnId="{2210651E-F9EE-4C36-B7A9-8AA2DB3DDA03}">
      <dgm:prSet/>
      <dgm:spPr/>
      <dgm:t>
        <a:bodyPr/>
        <a:lstStyle/>
        <a:p>
          <a:endParaRPr lang="ru-RU"/>
        </a:p>
      </dgm:t>
    </dgm:pt>
    <dgm:pt modelId="{73475CFE-3A95-44DC-8A86-80DFBF47E1D9}">
      <dgm:prSet phldrT="[Текст]" custT="1"/>
      <dgm:spPr/>
      <dgm:t>
        <a:bodyPr/>
        <a:lstStyle/>
        <a:p>
          <a:r>
            <a:rPr lang="ru-RU" sz="1800" dirty="0" smtClean="0"/>
            <a:t>Программы внеурочной деятельности</a:t>
          </a:r>
          <a:endParaRPr lang="ru-RU" sz="1800" dirty="0"/>
        </a:p>
      </dgm:t>
    </dgm:pt>
    <dgm:pt modelId="{A27F0DAD-649C-423A-982E-F8B464A90E41}" type="parTrans" cxnId="{4B413293-33D1-4D17-8C44-2BD8491C2D5A}">
      <dgm:prSet/>
      <dgm:spPr/>
      <dgm:t>
        <a:bodyPr/>
        <a:lstStyle/>
        <a:p>
          <a:endParaRPr lang="ru-RU"/>
        </a:p>
      </dgm:t>
    </dgm:pt>
    <dgm:pt modelId="{C6A84845-127C-48A7-B419-F0CB38C0AA8F}" type="sibTrans" cxnId="{4B413293-33D1-4D17-8C44-2BD8491C2D5A}">
      <dgm:prSet/>
      <dgm:spPr/>
      <dgm:t>
        <a:bodyPr/>
        <a:lstStyle/>
        <a:p>
          <a:endParaRPr lang="ru-RU"/>
        </a:p>
      </dgm:t>
    </dgm:pt>
    <dgm:pt modelId="{B66EECA8-C089-4155-8451-19512AAB2F41}">
      <dgm:prSet phldrT="[Текст]" custT="1"/>
      <dgm:spPr/>
      <dgm:t>
        <a:bodyPr/>
        <a:lstStyle/>
        <a:p>
          <a:r>
            <a:rPr lang="ru-RU" sz="2000" dirty="0" smtClean="0"/>
            <a:t>Обеспечение сопровождения </a:t>
          </a:r>
          <a:r>
            <a:rPr lang="ru-RU" sz="2000" dirty="0" err="1" smtClean="0"/>
            <a:t>инд.образовательного</a:t>
          </a:r>
          <a:r>
            <a:rPr lang="ru-RU" sz="2000" dirty="0" smtClean="0"/>
            <a:t> маршрута</a:t>
          </a:r>
          <a:endParaRPr lang="ru-RU" sz="2000" dirty="0"/>
        </a:p>
      </dgm:t>
    </dgm:pt>
    <dgm:pt modelId="{C5A7ED08-BB6F-4600-9068-887A5919879C}" type="parTrans" cxnId="{35D17281-9578-4A5B-ABCB-DF257FE03686}">
      <dgm:prSet/>
      <dgm:spPr/>
      <dgm:t>
        <a:bodyPr/>
        <a:lstStyle/>
        <a:p>
          <a:endParaRPr lang="ru-RU"/>
        </a:p>
      </dgm:t>
    </dgm:pt>
    <dgm:pt modelId="{BBE1CBDE-F5A0-47D8-BF31-6E6BFDD94DEF}" type="sibTrans" cxnId="{35D17281-9578-4A5B-ABCB-DF257FE03686}">
      <dgm:prSet/>
      <dgm:spPr/>
      <dgm:t>
        <a:bodyPr/>
        <a:lstStyle/>
        <a:p>
          <a:endParaRPr lang="ru-RU"/>
        </a:p>
      </dgm:t>
    </dgm:pt>
    <dgm:pt modelId="{79F08708-DAAE-4E71-8216-9E954A7B5594}">
      <dgm:prSet phldrT="[Текст]" custT="1"/>
      <dgm:spPr/>
      <dgm:t>
        <a:bodyPr/>
        <a:lstStyle/>
        <a:p>
          <a:r>
            <a:rPr lang="ru-RU" sz="1600" dirty="0" smtClean="0"/>
            <a:t>Кадровое</a:t>
          </a:r>
          <a:endParaRPr lang="ru-RU" sz="1600" dirty="0"/>
        </a:p>
      </dgm:t>
    </dgm:pt>
    <dgm:pt modelId="{CB97BF7D-3F18-4987-B0DF-6E674C802C92}" type="parTrans" cxnId="{B7C089D2-29D1-43ED-8A09-AB6B71FBC3D2}">
      <dgm:prSet/>
      <dgm:spPr/>
      <dgm:t>
        <a:bodyPr/>
        <a:lstStyle/>
        <a:p>
          <a:endParaRPr lang="ru-RU"/>
        </a:p>
      </dgm:t>
    </dgm:pt>
    <dgm:pt modelId="{09AFBA88-E797-4DF1-B5C8-09D8CA68A2F2}" type="sibTrans" cxnId="{B7C089D2-29D1-43ED-8A09-AB6B71FBC3D2}">
      <dgm:prSet/>
      <dgm:spPr/>
      <dgm:t>
        <a:bodyPr/>
        <a:lstStyle/>
        <a:p>
          <a:endParaRPr lang="ru-RU"/>
        </a:p>
      </dgm:t>
    </dgm:pt>
    <dgm:pt modelId="{BDE53EBD-ADBF-4EC7-ACAD-7F88FCDCD3F7}">
      <dgm:prSet phldrT="[Текст]" custT="1"/>
      <dgm:spPr/>
      <dgm:t>
        <a:bodyPr/>
        <a:lstStyle/>
        <a:p>
          <a:r>
            <a:rPr lang="ru-RU" sz="2400" dirty="0" smtClean="0"/>
            <a:t>Урок, занятия</a:t>
          </a:r>
          <a:endParaRPr lang="ru-RU" sz="2400" dirty="0"/>
        </a:p>
      </dgm:t>
    </dgm:pt>
    <dgm:pt modelId="{60CF032C-231E-4EDF-8328-0D47A0A6FACE}" type="parTrans" cxnId="{A66742F3-E705-48FF-947C-199CC70A9E26}">
      <dgm:prSet/>
      <dgm:spPr/>
      <dgm:t>
        <a:bodyPr/>
        <a:lstStyle/>
        <a:p>
          <a:endParaRPr lang="ru-RU"/>
        </a:p>
      </dgm:t>
    </dgm:pt>
    <dgm:pt modelId="{4C99EFA7-4D2C-400E-9FCD-F03F9BCAA8F4}" type="sibTrans" cxnId="{A66742F3-E705-48FF-947C-199CC70A9E26}">
      <dgm:prSet/>
      <dgm:spPr/>
      <dgm:t>
        <a:bodyPr/>
        <a:lstStyle/>
        <a:p>
          <a:endParaRPr lang="ru-RU"/>
        </a:p>
      </dgm:t>
    </dgm:pt>
    <dgm:pt modelId="{88845BDD-46E0-45B5-BCF2-ACF55711D660}">
      <dgm:prSet phldrT="[Текст]" custT="1"/>
      <dgm:spPr/>
      <dgm:t>
        <a:bodyPr/>
        <a:lstStyle/>
        <a:p>
          <a:r>
            <a:rPr lang="ru-RU" sz="1600" dirty="0" smtClean="0"/>
            <a:t>Нормативно-правовое</a:t>
          </a:r>
          <a:endParaRPr lang="ru-RU" sz="1600" dirty="0"/>
        </a:p>
      </dgm:t>
    </dgm:pt>
    <dgm:pt modelId="{E944EBB5-325D-42BE-9A5E-6DC37B650712}" type="parTrans" cxnId="{75CD56CA-8572-4C3D-A4EE-4DAFA6D0D87A}">
      <dgm:prSet/>
      <dgm:spPr/>
      <dgm:t>
        <a:bodyPr/>
        <a:lstStyle/>
        <a:p>
          <a:endParaRPr lang="ru-RU"/>
        </a:p>
      </dgm:t>
    </dgm:pt>
    <dgm:pt modelId="{1D1A26FE-BAE1-4E17-938A-22D430B42210}" type="sibTrans" cxnId="{75CD56CA-8572-4C3D-A4EE-4DAFA6D0D87A}">
      <dgm:prSet/>
      <dgm:spPr/>
      <dgm:t>
        <a:bodyPr/>
        <a:lstStyle/>
        <a:p>
          <a:endParaRPr lang="ru-RU"/>
        </a:p>
      </dgm:t>
    </dgm:pt>
    <dgm:pt modelId="{5C942D48-C677-4538-9EEF-61B2710CD781}">
      <dgm:prSet phldrT="[Текст]" custT="1"/>
      <dgm:spPr/>
      <dgm:t>
        <a:bodyPr/>
        <a:lstStyle/>
        <a:p>
          <a:r>
            <a:rPr lang="ru-RU" sz="1800" dirty="0" smtClean="0"/>
            <a:t>Программы дополнительного образования</a:t>
          </a:r>
          <a:endParaRPr lang="ru-RU" sz="1800" dirty="0"/>
        </a:p>
      </dgm:t>
    </dgm:pt>
    <dgm:pt modelId="{A6AF45B6-53D3-4D39-9185-B4F002580234}" type="parTrans" cxnId="{CB7293BD-85ED-4E6D-9E07-A1C6109D6C61}">
      <dgm:prSet/>
      <dgm:spPr/>
      <dgm:t>
        <a:bodyPr/>
        <a:lstStyle/>
        <a:p>
          <a:endParaRPr lang="ru-RU"/>
        </a:p>
      </dgm:t>
    </dgm:pt>
    <dgm:pt modelId="{DC0BC03C-2477-409B-87F5-C12223B36FA1}" type="sibTrans" cxnId="{CB7293BD-85ED-4E6D-9E07-A1C6109D6C61}">
      <dgm:prSet/>
      <dgm:spPr/>
      <dgm:t>
        <a:bodyPr/>
        <a:lstStyle/>
        <a:p>
          <a:endParaRPr lang="ru-RU"/>
        </a:p>
      </dgm:t>
    </dgm:pt>
    <dgm:pt modelId="{203120B7-9918-4BF5-8B17-343064C8F67C}">
      <dgm:prSet phldrT="[Текст]" custT="1"/>
      <dgm:spPr/>
      <dgm:t>
        <a:bodyPr/>
        <a:lstStyle/>
        <a:p>
          <a:r>
            <a:rPr lang="ru-RU" sz="1600" dirty="0" smtClean="0"/>
            <a:t>Материально-техническое</a:t>
          </a:r>
          <a:endParaRPr lang="ru-RU" sz="1600" dirty="0"/>
        </a:p>
      </dgm:t>
    </dgm:pt>
    <dgm:pt modelId="{72F4BDBD-04F0-46A8-84AC-3D4525331762}" type="parTrans" cxnId="{374C75A6-627E-4345-808B-0A9171C23E19}">
      <dgm:prSet/>
      <dgm:spPr/>
      <dgm:t>
        <a:bodyPr/>
        <a:lstStyle/>
        <a:p>
          <a:endParaRPr lang="ru-RU"/>
        </a:p>
      </dgm:t>
    </dgm:pt>
    <dgm:pt modelId="{D5C79956-E5DC-47E0-B750-B150F1B9C9AE}" type="sibTrans" cxnId="{374C75A6-627E-4345-808B-0A9171C23E19}">
      <dgm:prSet/>
      <dgm:spPr/>
      <dgm:t>
        <a:bodyPr/>
        <a:lstStyle/>
        <a:p>
          <a:endParaRPr lang="ru-RU"/>
        </a:p>
      </dgm:t>
    </dgm:pt>
    <dgm:pt modelId="{03DF3A70-6BA0-47A6-9201-31166E71ACD5}">
      <dgm:prSet phldrT="[Текст]" custT="1"/>
      <dgm:spPr/>
      <dgm:t>
        <a:bodyPr/>
        <a:lstStyle/>
        <a:p>
          <a:r>
            <a:rPr lang="ru-RU" sz="1600" dirty="0" smtClean="0"/>
            <a:t>Доступная среда</a:t>
          </a:r>
          <a:endParaRPr lang="ru-RU" sz="1600" dirty="0"/>
        </a:p>
      </dgm:t>
    </dgm:pt>
    <dgm:pt modelId="{62DA515F-A6AB-4302-9817-85D991F131E3}" type="parTrans" cxnId="{BFE12A2D-00CE-482D-AC71-B365178188D2}">
      <dgm:prSet/>
      <dgm:spPr/>
      <dgm:t>
        <a:bodyPr/>
        <a:lstStyle/>
        <a:p>
          <a:endParaRPr lang="ru-RU"/>
        </a:p>
      </dgm:t>
    </dgm:pt>
    <dgm:pt modelId="{015E1F77-06FA-4568-8795-2EB85BA68A05}" type="sibTrans" cxnId="{BFE12A2D-00CE-482D-AC71-B365178188D2}">
      <dgm:prSet/>
      <dgm:spPr/>
      <dgm:t>
        <a:bodyPr/>
        <a:lstStyle/>
        <a:p>
          <a:endParaRPr lang="ru-RU"/>
        </a:p>
      </dgm:t>
    </dgm:pt>
    <dgm:pt modelId="{3E826DBA-B741-40F9-838C-1AA7FE78BB9E}">
      <dgm:prSet phldrT="[Текст]" custT="1"/>
      <dgm:spPr/>
      <dgm:t>
        <a:bodyPr/>
        <a:lstStyle/>
        <a:p>
          <a:r>
            <a:rPr lang="ru-RU" sz="1600" dirty="0" smtClean="0"/>
            <a:t>Социализация и адаптация</a:t>
          </a:r>
          <a:endParaRPr lang="ru-RU" sz="1600" dirty="0"/>
        </a:p>
      </dgm:t>
    </dgm:pt>
    <dgm:pt modelId="{BAD5C282-A632-4042-89E7-2152B7537DEE}" type="parTrans" cxnId="{67CA9F8C-A4B4-481F-A47F-D5355C2D91FD}">
      <dgm:prSet/>
      <dgm:spPr/>
      <dgm:t>
        <a:bodyPr/>
        <a:lstStyle/>
        <a:p>
          <a:endParaRPr lang="ru-RU"/>
        </a:p>
      </dgm:t>
    </dgm:pt>
    <dgm:pt modelId="{CD8BBD91-DF85-4950-B03D-6D5C3BA05E31}" type="sibTrans" cxnId="{67CA9F8C-A4B4-481F-A47F-D5355C2D91FD}">
      <dgm:prSet/>
      <dgm:spPr/>
      <dgm:t>
        <a:bodyPr/>
        <a:lstStyle/>
        <a:p>
          <a:endParaRPr lang="ru-RU"/>
        </a:p>
      </dgm:t>
    </dgm:pt>
    <dgm:pt modelId="{52B656A5-BC5A-4899-93F9-3A14CDF9C267}">
      <dgm:prSet phldrT="[Текст]" custT="1"/>
      <dgm:spPr/>
      <dgm:t>
        <a:bodyPr/>
        <a:lstStyle/>
        <a:p>
          <a:r>
            <a:rPr lang="ru-RU" sz="1600" dirty="0" smtClean="0"/>
            <a:t>Преемственность между уровнями образования</a:t>
          </a:r>
          <a:endParaRPr lang="ru-RU" sz="1600" dirty="0"/>
        </a:p>
      </dgm:t>
    </dgm:pt>
    <dgm:pt modelId="{0A5CDD02-A064-42AF-89B0-A6E391C75467}" type="parTrans" cxnId="{D21ACB16-D4CE-48D3-8780-7AA96490D27F}">
      <dgm:prSet/>
      <dgm:spPr/>
      <dgm:t>
        <a:bodyPr/>
        <a:lstStyle/>
        <a:p>
          <a:endParaRPr lang="ru-RU"/>
        </a:p>
      </dgm:t>
    </dgm:pt>
    <dgm:pt modelId="{053B94C8-9CB5-4648-A78A-784970B9417D}" type="sibTrans" cxnId="{D21ACB16-D4CE-48D3-8780-7AA96490D27F}">
      <dgm:prSet/>
      <dgm:spPr/>
      <dgm:t>
        <a:bodyPr/>
        <a:lstStyle/>
        <a:p>
          <a:endParaRPr lang="ru-RU"/>
        </a:p>
      </dgm:t>
    </dgm:pt>
    <dgm:pt modelId="{29CA1571-073C-4918-8B28-70AEB854FD39}">
      <dgm:prSet phldrT="[Текст]" custT="1"/>
      <dgm:spPr/>
      <dgm:t>
        <a:bodyPr/>
        <a:lstStyle/>
        <a:p>
          <a:r>
            <a:rPr lang="ru-RU" sz="1600" dirty="0" smtClean="0"/>
            <a:t>Методы обучения</a:t>
          </a:r>
          <a:endParaRPr lang="ru-RU" sz="1600" dirty="0"/>
        </a:p>
      </dgm:t>
    </dgm:pt>
    <dgm:pt modelId="{19BC04CA-918A-4837-84AC-E62CFE4EBF60}" type="parTrans" cxnId="{8AABC7E8-7E6F-473A-A67E-45261F3063B5}">
      <dgm:prSet/>
      <dgm:spPr/>
      <dgm:t>
        <a:bodyPr/>
        <a:lstStyle/>
        <a:p>
          <a:endParaRPr lang="ru-RU"/>
        </a:p>
      </dgm:t>
    </dgm:pt>
    <dgm:pt modelId="{326DD3B3-9D18-4897-8B57-D6E19FC37117}" type="sibTrans" cxnId="{8AABC7E8-7E6F-473A-A67E-45261F3063B5}">
      <dgm:prSet/>
      <dgm:spPr/>
      <dgm:t>
        <a:bodyPr/>
        <a:lstStyle/>
        <a:p>
          <a:endParaRPr lang="ru-RU"/>
        </a:p>
      </dgm:t>
    </dgm:pt>
    <dgm:pt modelId="{53EC9C66-3715-46FA-9ED4-DB1B30FFB13C}">
      <dgm:prSet phldrT="[Текст]" custT="1"/>
      <dgm:spPr/>
      <dgm:t>
        <a:bodyPr/>
        <a:lstStyle/>
        <a:p>
          <a:r>
            <a:rPr lang="ru-RU" sz="1600" dirty="0" smtClean="0"/>
            <a:t>Средства обучения</a:t>
          </a:r>
          <a:endParaRPr lang="ru-RU" sz="1600" dirty="0"/>
        </a:p>
      </dgm:t>
    </dgm:pt>
    <dgm:pt modelId="{0E9FC55A-60AC-473A-A1E1-8A1FE91AE9E5}" type="parTrans" cxnId="{195D30D1-354F-4875-AA1F-37FC116EF185}">
      <dgm:prSet/>
      <dgm:spPr/>
      <dgm:t>
        <a:bodyPr/>
        <a:lstStyle/>
        <a:p>
          <a:endParaRPr lang="ru-RU"/>
        </a:p>
      </dgm:t>
    </dgm:pt>
    <dgm:pt modelId="{8F42E92D-4EC3-488A-B5BC-872EAF07FC07}" type="sibTrans" cxnId="{195D30D1-354F-4875-AA1F-37FC116EF185}">
      <dgm:prSet/>
      <dgm:spPr/>
      <dgm:t>
        <a:bodyPr/>
        <a:lstStyle/>
        <a:p>
          <a:endParaRPr lang="ru-RU"/>
        </a:p>
      </dgm:t>
    </dgm:pt>
    <dgm:pt modelId="{4F975EF7-7DE2-4998-BA94-9329E7C01D16}">
      <dgm:prSet phldrT="[Текст]" custT="1"/>
      <dgm:spPr/>
      <dgm:t>
        <a:bodyPr/>
        <a:lstStyle/>
        <a:p>
          <a:r>
            <a:rPr lang="ru-RU" sz="1600" dirty="0" smtClean="0"/>
            <a:t>Приемы обучения</a:t>
          </a:r>
          <a:endParaRPr lang="ru-RU" sz="1600" dirty="0"/>
        </a:p>
      </dgm:t>
    </dgm:pt>
    <dgm:pt modelId="{3B17F156-B1FC-497C-8D72-1300370E5AEB}" type="parTrans" cxnId="{01222E0E-8091-4B3E-939C-EA6642163D70}">
      <dgm:prSet/>
      <dgm:spPr/>
      <dgm:t>
        <a:bodyPr/>
        <a:lstStyle/>
        <a:p>
          <a:endParaRPr lang="ru-RU"/>
        </a:p>
      </dgm:t>
    </dgm:pt>
    <dgm:pt modelId="{64A90917-AC94-425F-AE9E-7B349A17033B}" type="sibTrans" cxnId="{01222E0E-8091-4B3E-939C-EA6642163D70}">
      <dgm:prSet/>
      <dgm:spPr/>
      <dgm:t>
        <a:bodyPr/>
        <a:lstStyle/>
        <a:p>
          <a:endParaRPr lang="ru-RU"/>
        </a:p>
      </dgm:t>
    </dgm:pt>
    <dgm:pt modelId="{25496E7D-C1C9-4F2D-A06C-1AB277A7D3FF}">
      <dgm:prSet phldrT="[Текст]" custT="1"/>
      <dgm:spPr/>
      <dgm:t>
        <a:bodyPr/>
        <a:lstStyle/>
        <a:p>
          <a:r>
            <a:rPr lang="ru-RU" sz="1600" dirty="0" smtClean="0"/>
            <a:t>Технологии обучения</a:t>
          </a:r>
          <a:endParaRPr lang="ru-RU" sz="1600" dirty="0"/>
        </a:p>
      </dgm:t>
    </dgm:pt>
    <dgm:pt modelId="{CA6CAB65-6F87-4063-81E7-C5FB2C686061}" type="parTrans" cxnId="{3C08F10D-572E-40E0-827F-430969E90960}">
      <dgm:prSet/>
      <dgm:spPr/>
      <dgm:t>
        <a:bodyPr/>
        <a:lstStyle/>
        <a:p>
          <a:endParaRPr lang="ru-RU"/>
        </a:p>
      </dgm:t>
    </dgm:pt>
    <dgm:pt modelId="{9FEE7012-BDA5-42E8-AC6B-0FAECF876D61}" type="sibTrans" cxnId="{3C08F10D-572E-40E0-827F-430969E90960}">
      <dgm:prSet/>
      <dgm:spPr/>
      <dgm:t>
        <a:bodyPr/>
        <a:lstStyle/>
        <a:p>
          <a:endParaRPr lang="ru-RU"/>
        </a:p>
      </dgm:t>
    </dgm:pt>
    <dgm:pt modelId="{9EB1A36D-B130-4B31-86CA-60076C883A09}">
      <dgm:prSet phldrT="[Текст]" custT="1"/>
      <dgm:spPr/>
      <dgm:t>
        <a:bodyPr/>
        <a:lstStyle/>
        <a:p>
          <a:r>
            <a:rPr lang="ru-RU" sz="1600" dirty="0" smtClean="0"/>
            <a:t>Принципы обучения</a:t>
          </a:r>
          <a:endParaRPr lang="ru-RU" sz="1600" dirty="0"/>
        </a:p>
      </dgm:t>
    </dgm:pt>
    <dgm:pt modelId="{D1A8BBEE-C740-4C34-BDFE-38F33357247B}" type="parTrans" cxnId="{6600BEE7-6219-47A9-9E2D-BB98D8A7D279}">
      <dgm:prSet/>
      <dgm:spPr/>
      <dgm:t>
        <a:bodyPr/>
        <a:lstStyle/>
        <a:p>
          <a:endParaRPr lang="ru-RU"/>
        </a:p>
      </dgm:t>
    </dgm:pt>
    <dgm:pt modelId="{82A7198D-0F87-4AB4-B7C7-A87BCBFC88F5}" type="sibTrans" cxnId="{6600BEE7-6219-47A9-9E2D-BB98D8A7D279}">
      <dgm:prSet/>
      <dgm:spPr/>
      <dgm:t>
        <a:bodyPr/>
        <a:lstStyle/>
        <a:p>
          <a:endParaRPr lang="ru-RU"/>
        </a:p>
      </dgm:t>
    </dgm:pt>
    <dgm:pt modelId="{9FAD9AD6-19CC-4E29-8CE1-C6D9CEECCC50}" type="pres">
      <dgm:prSet presAssocID="{9592A482-0C3D-4894-8093-8804A2A2DD29}" presName="Name0" presStyleCnt="0">
        <dgm:presLayoutVars>
          <dgm:dir/>
          <dgm:animLvl val="lvl"/>
          <dgm:resizeHandles/>
        </dgm:presLayoutVars>
      </dgm:prSet>
      <dgm:spPr/>
    </dgm:pt>
    <dgm:pt modelId="{2095EB18-CEF0-4CC0-A324-CB246B91E54B}" type="pres">
      <dgm:prSet presAssocID="{58C3EBCF-BABB-481B-A7B4-9F923640E0C9}" presName="linNode" presStyleCnt="0"/>
      <dgm:spPr/>
    </dgm:pt>
    <dgm:pt modelId="{A42770E0-FB9E-4689-854E-390E8F7BB457}" type="pres">
      <dgm:prSet presAssocID="{58C3EBCF-BABB-481B-A7B4-9F923640E0C9}" presName="parentShp" presStyleLbl="node1" presStyleIdx="0" presStyleCnt="3" custScaleX="61864" custLinFactNeighborX="-12994" custLinFactNeighborY="971">
        <dgm:presLayoutVars>
          <dgm:bulletEnabled val="1"/>
        </dgm:presLayoutVars>
      </dgm:prSet>
      <dgm:spPr/>
    </dgm:pt>
    <dgm:pt modelId="{C80A5AF7-035A-4064-9524-1A3B718B53F8}" type="pres">
      <dgm:prSet presAssocID="{58C3EBCF-BABB-481B-A7B4-9F923640E0C9}" presName="childShp" presStyleLbl="bgAccFollowNode1" presStyleIdx="0" presStyleCnt="3" custScaleX="122599">
        <dgm:presLayoutVars>
          <dgm:bulletEnabled val="1"/>
        </dgm:presLayoutVars>
      </dgm:prSet>
      <dgm:spPr/>
    </dgm:pt>
    <dgm:pt modelId="{750D1A57-AED0-4EA3-B5FD-28FF1FEF7A9E}" type="pres">
      <dgm:prSet presAssocID="{F54CDE2E-B0DF-4818-83F7-88D23C69FCD8}" presName="spacing" presStyleCnt="0"/>
      <dgm:spPr/>
    </dgm:pt>
    <dgm:pt modelId="{7AED5B30-36FA-4F3C-90CD-A5F99E9FB13E}" type="pres">
      <dgm:prSet presAssocID="{B66EECA8-C089-4155-8451-19512AAB2F41}" presName="linNode" presStyleCnt="0"/>
      <dgm:spPr/>
    </dgm:pt>
    <dgm:pt modelId="{A49A6E61-F5D7-4FE6-A1C9-7965C37B3976}" type="pres">
      <dgm:prSet presAssocID="{B66EECA8-C089-4155-8451-19512AAB2F41}" presName="parentShp" presStyleLbl="node1" presStyleIdx="1" presStyleCnt="3" custScaleX="61017" custLinFactNeighborX="-11582" custLinFactNeighborY="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5F1AC-87E0-48F1-97F7-EF8FC8A50825}" type="pres">
      <dgm:prSet presAssocID="{B66EECA8-C089-4155-8451-19512AAB2F41}" presName="childShp" presStyleLbl="bgAccFollowNode1" presStyleIdx="1" presStyleCnt="3" custScaleX="119774" custScaleY="149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D8E54-7C2B-4B3F-9249-F7EB97792EDC}" type="pres">
      <dgm:prSet presAssocID="{BBE1CBDE-F5A0-47D8-BF31-6E6BFDD94DEF}" presName="spacing" presStyleCnt="0"/>
      <dgm:spPr/>
    </dgm:pt>
    <dgm:pt modelId="{7676B2B7-72AF-4D4D-9F29-75B1A26704E9}" type="pres">
      <dgm:prSet presAssocID="{BDE53EBD-ADBF-4EC7-ACAD-7F88FCDCD3F7}" presName="linNode" presStyleCnt="0"/>
      <dgm:spPr/>
    </dgm:pt>
    <dgm:pt modelId="{43DD62F3-6B0D-4863-8D8A-264AC31CDA91}" type="pres">
      <dgm:prSet presAssocID="{BDE53EBD-ADBF-4EC7-ACAD-7F88FCDCD3F7}" presName="parentShp" presStyleLbl="node1" presStyleIdx="2" presStyleCnt="3" custScaleX="61017" custLinFactNeighborX="-11582" custLinFactNeighborY="-1912">
        <dgm:presLayoutVars>
          <dgm:bulletEnabled val="1"/>
        </dgm:presLayoutVars>
      </dgm:prSet>
      <dgm:spPr/>
    </dgm:pt>
    <dgm:pt modelId="{36D60163-6D94-46B0-BD9C-1FDDFDB16AB0}" type="pres">
      <dgm:prSet presAssocID="{BDE53EBD-ADBF-4EC7-ACAD-7F88FCDCD3F7}" presName="childShp" presStyleLbl="bgAccFollowNode1" presStyleIdx="2" presStyleCnt="3" custScaleX="119774" custScaleY="126362">
        <dgm:presLayoutVars>
          <dgm:bulletEnabled val="1"/>
        </dgm:presLayoutVars>
      </dgm:prSet>
      <dgm:spPr/>
    </dgm:pt>
  </dgm:ptLst>
  <dgm:cxnLst>
    <dgm:cxn modelId="{BF798540-9892-4B48-996C-4D7988668C7E}" type="presOf" srcId="{03DF3A70-6BA0-47A6-9201-31166E71ACD5}" destId="{E1B5F1AC-87E0-48F1-97F7-EF8FC8A50825}" srcOrd="0" destOrd="3" presId="urn:microsoft.com/office/officeart/2005/8/layout/vList6"/>
    <dgm:cxn modelId="{76987292-4E2E-41C3-970E-F32B5F265DD2}" type="presOf" srcId="{BDE53EBD-ADBF-4EC7-ACAD-7F88FCDCD3F7}" destId="{43DD62F3-6B0D-4863-8D8A-264AC31CDA91}" srcOrd="0" destOrd="0" presId="urn:microsoft.com/office/officeart/2005/8/layout/vList6"/>
    <dgm:cxn modelId="{F163A8CF-E448-449A-B7EC-392A7F096BA9}" type="presOf" srcId="{5C942D48-C677-4538-9EEF-61B2710CD781}" destId="{C80A5AF7-035A-4064-9524-1A3B718B53F8}" srcOrd="0" destOrd="2" presId="urn:microsoft.com/office/officeart/2005/8/layout/vList6"/>
    <dgm:cxn modelId="{AF230D2D-8FFA-41DA-86AD-2F400CEBAA44}" type="presOf" srcId="{9EB1A36D-B130-4B31-86CA-60076C883A09}" destId="{36D60163-6D94-46B0-BD9C-1FDDFDB16AB0}" srcOrd="0" destOrd="4" presId="urn:microsoft.com/office/officeart/2005/8/layout/vList6"/>
    <dgm:cxn modelId="{8AABC7E8-7E6F-473A-A67E-45261F3063B5}" srcId="{BDE53EBD-ADBF-4EC7-ACAD-7F88FCDCD3F7}" destId="{29CA1571-073C-4918-8B28-70AEB854FD39}" srcOrd="0" destOrd="0" parTransId="{19BC04CA-918A-4837-84AC-E62CFE4EBF60}" sibTransId="{326DD3B3-9D18-4897-8B57-D6E19FC37117}"/>
    <dgm:cxn modelId="{D0A7735E-16D6-48BD-916D-A9797594F7AE}" srcId="{9592A482-0C3D-4894-8093-8804A2A2DD29}" destId="{58C3EBCF-BABB-481B-A7B4-9F923640E0C9}" srcOrd="0" destOrd="0" parTransId="{25F30051-AD79-4972-B959-BA7F8277577C}" sibTransId="{F54CDE2E-B0DF-4818-83F7-88D23C69FCD8}"/>
    <dgm:cxn modelId="{2D9BB2EE-BCD2-4DD5-85AE-1682C2C7BB0F}" type="presOf" srcId="{53EC9C66-3715-46FA-9ED4-DB1B30FFB13C}" destId="{36D60163-6D94-46B0-BD9C-1FDDFDB16AB0}" srcOrd="0" destOrd="1" presId="urn:microsoft.com/office/officeart/2005/8/layout/vList6"/>
    <dgm:cxn modelId="{01222E0E-8091-4B3E-939C-EA6642163D70}" srcId="{BDE53EBD-ADBF-4EC7-ACAD-7F88FCDCD3F7}" destId="{4F975EF7-7DE2-4998-BA94-9329E7C01D16}" srcOrd="2" destOrd="0" parTransId="{3B17F156-B1FC-497C-8D72-1300370E5AEB}" sibTransId="{64A90917-AC94-425F-AE9E-7B349A17033B}"/>
    <dgm:cxn modelId="{67CA9F8C-A4B4-481F-A47F-D5355C2D91FD}" srcId="{B66EECA8-C089-4155-8451-19512AAB2F41}" destId="{3E826DBA-B741-40F9-838C-1AA7FE78BB9E}" srcOrd="4" destOrd="0" parTransId="{BAD5C282-A632-4042-89E7-2152B7537DEE}" sibTransId="{CD8BBD91-DF85-4950-B03D-6D5C3BA05E31}"/>
    <dgm:cxn modelId="{A5F35E1B-F7D3-4C57-BE30-9E08A76AC31D}" type="presOf" srcId="{58C3EBCF-BABB-481B-A7B4-9F923640E0C9}" destId="{A42770E0-FB9E-4689-854E-390E8F7BB457}" srcOrd="0" destOrd="0" presId="urn:microsoft.com/office/officeart/2005/8/layout/vList6"/>
    <dgm:cxn modelId="{1475E572-BBA3-4FE9-BA21-B368DA44C998}" type="presOf" srcId="{25496E7D-C1C9-4F2D-A06C-1AB277A7D3FF}" destId="{36D60163-6D94-46B0-BD9C-1FDDFDB16AB0}" srcOrd="0" destOrd="3" presId="urn:microsoft.com/office/officeart/2005/8/layout/vList6"/>
    <dgm:cxn modelId="{374C75A6-627E-4345-808B-0A9171C23E19}" srcId="{B66EECA8-C089-4155-8451-19512AAB2F41}" destId="{203120B7-9918-4BF5-8B17-343064C8F67C}" srcOrd="2" destOrd="0" parTransId="{72F4BDBD-04F0-46A8-84AC-3D4525331762}" sibTransId="{D5C79956-E5DC-47E0-B750-B150F1B9C9AE}"/>
    <dgm:cxn modelId="{6E75DEB5-E68D-4541-B271-176393E5F920}" type="presOf" srcId="{4F975EF7-7DE2-4998-BA94-9329E7C01D16}" destId="{36D60163-6D94-46B0-BD9C-1FDDFDB16AB0}" srcOrd="0" destOrd="2" presId="urn:microsoft.com/office/officeart/2005/8/layout/vList6"/>
    <dgm:cxn modelId="{E4CB1B57-4B63-41CF-BEA6-0A1FB81F27CF}" type="presOf" srcId="{29CA1571-073C-4918-8B28-70AEB854FD39}" destId="{36D60163-6D94-46B0-BD9C-1FDDFDB16AB0}" srcOrd="0" destOrd="0" presId="urn:microsoft.com/office/officeart/2005/8/layout/vList6"/>
    <dgm:cxn modelId="{6F14A8DE-E22C-4288-A538-87344E9665B6}" type="presOf" srcId="{52B656A5-BC5A-4899-93F9-3A14CDF9C267}" destId="{E1B5F1AC-87E0-48F1-97F7-EF8FC8A50825}" srcOrd="0" destOrd="5" presId="urn:microsoft.com/office/officeart/2005/8/layout/vList6"/>
    <dgm:cxn modelId="{81A06852-E7A1-47D1-99B5-CAD8FCC78CE3}" type="presOf" srcId="{B66EECA8-C089-4155-8451-19512AAB2F41}" destId="{A49A6E61-F5D7-4FE6-A1C9-7965C37B3976}" srcOrd="0" destOrd="0" presId="urn:microsoft.com/office/officeart/2005/8/layout/vList6"/>
    <dgm:cxn modelId="{B7C089D2-29D1-43ED-8A09-AB6B71FBC3D2}" srcId="{B66EECA8-C089-4155-8451-19512AAB2F41}" destId="{79F08708-DAAE-4E71-8216-9E954A7B5594}" srcOrd="1" destOrd="0" parTransId="{CB97BF7D-3F18-4987-B0DF-6E674C802C92}" sibTransId="{09AFBA88-E797-4DF1-B5C8-09D8CA68A2F2}"/>
    <dgm:cxn modelId="{4B413293-33D1-4D17-8C44-2BD8491C2D5A}" srcId="{58C3EBCF-BABB-481B-A7B4-9F923640E0C9}" destId="{73475CFE-3A95-44DC-8A86-80DFBF47E1D9}" srcOrd="1" destOrd="0" parTransId="{A27F0DAD-649C-423A-982E-F8B464A90E41}" sibTransId="{C6A84845-127C-48A7-B419-F0CB38C0AA8F}"/>
    <dgm:cxn modelId="{195D30D1-354F-4875-AA1F-37FC116EF185}" srcId="{BDE53EBD-ADBF-4EC7-ACAD-7F88FCDCD3F7}" destId="{53EC9C66-3715-46FA-9ED4-DB1B30FFB13C}" srcOrd="1" destOrd="0" parTransId="{0E9FC55A-60AC-473A-A1E1-8A1FE91AE9E5}" sibTransId="{8F42E92D-4EC3-488A-B5BC-872EAF07FC07}"/>
    <dgm:cxn modelId="{BFE12A2D-00CE-482D-AC71-B365178188D2}" srcId="{B66EECA8-C089-4155-8451-19512AAB2F41}" destId="{03DF3A70-6BA0-47A6-9201-31166E71ACD5}" srcOrd="3" destOrd="0" parTransId="{62DA515F-A6AB-4302-9817-85D991F131E3}" sibTransId="{015E1F77-06FA-4568-8795-2EB85BA68A05}"/>
    <dgm:cxn modelId="{75CD56CA-8572-4C3D-A4EE-4DAFA6D0D87A}" srcId="{B66EECA8-C089-4155-8451-19512AAB2F41}" destId="{88845BDD-46E0-45B5-BCF2-ACF55711D660}" srcOrd="0" destOrd="0" parTransId="{E944EBB5-325D-42BE-9A5E-6DC37B650712}" sibTransId="{1D1A26FE-BAE1-4E17-938A-22D430B42210}"/>
    <dgm:cxn modelId="{A31989A4-6274-46DF-A934-DFACB69A085B}" type="presOf" srcId="{9592A482-0C3D-4894-8093-8804A2A2DD29}" destId="{9FAD9AD6-19CC-4E29-8CE1-C6D9CEECCC50}" srcOrd="0" destOrd="0" presId="urn:microsoft.com/office/officeart/2005/8/layout/vList6"/>
    <dgm:cxn modelId="{D21ACB16-D4CE-48D3-8780-7AA96490D27F}" srcId="{B66EECA8-C089-4155-8451-19512AAB2F41}" destId="{52B656A5-BC5A-4899-93F9-3A14CDF9C267}" srcOrd="5" destOrd="0" parTransId="{0A5CDD02-A064-42AF-89B0-A6E391C75467}" sibTransId="{053B94C8-9CB5-4648-A78A-784970B9417D}"/>
    <dgm:cxn modelId="{6600BEE7-6219-47A9-9E2D-BB98D8A7D279}" srcId="{BDE53EBD-ADBF-4EC7-ACAD-7F88FCDCD3F7}" destId="{9EB1A36D-B130-4B31-86CA-60076C883A09}" srcOrd="4" destOrd="0" parTransId="{D1A8BBEE-C740-4C34-BDFE-38F33357247B}" sibTransId="{82A7198D-0F87-4AB4-B7C7-A87BCBFC88F5}"/>
    <dgm:cxn modelId="{3C08F10D-572E-40E0-827F-430969E90960}" srcId="{BDE53EBD-ADBF-4EC7-ACAD-7F88FCDCD3F7}" destId="{25496E7D-C1C9-4F2D-A06C-1AB277A7D3FF}" srcOrd="3" destOrd="0" parTransId="{CA6CAB65-6F87-4063-81E7-C5FB2C686061}" sibTransId="{9FEE7012-BDA5-42E8-AC6B-0FAECF876D61}"/>
    <dgm:cxn modelId="{35D17281-9578-4A5B-ABCB-DF257FE03686}" srcId="{9592A482-0C3D-4894-8093-8804A2A2DD29}" destId="{B66EECA8-C089-4155-8451-19512AAB2F41}" srcOrd="1" destOrd="0" parTransId="{C5A7ED08-BB6F-4600-9068-887A5919879C}" sibTransId="{BBE1CBDE-F5A0-47D8-BF31-6E6BFDD94DEF}"/>
    <dgm:cxn modelId="{AA01EC1A-9CE5-41CE-8715-01B257169C92}" type="presOf" srcId="{8AAC64B7-7E7C-4FC2-9AB9-38C30557511D}" destId="{C80A5AF7-035A-4064-9524-1A3B718B53F8}" srcOrd="0" destOrd="0" presId="urn:microsoft.com/office/officeart/2005/8/layout/vList6"/>
    <dgm:cxn modelId="{0132A24D-3ABB-4C70-A390-4EC43E00E392}" type="presOf" srcId="{79F08708-DAAE-4E71-8216-9E954A7B5594}" destId="{E1B5F1AC-87E0-48F1-97F7-EF8FC8A50825}" srcOrd="0" destOrd="1" presId="urn:microsoft.com/office/officeart/2005/8/layout/vList6"/>
    <dgm:cxn modelId="{2210651E-F9EE-4C36-B7A9-8AA2DB3DDA03}" srcId="{58C3EBCF-BABB-481B-A7B4-9F923640E0C9}" destId="{8AAC64B7-7E7C-4FC2-9AB9-38C30557511D}" srcOrd="0" destOrd="0" parTransId="{8388081D-FE21-4923-BBA6-DA16FABD58ED}" sibTransId="{73025785-2B62-41E8-A038-F87E4CE36F22}"/>
    <dgm:cxn modelId="{A66742F3-E705-48FF-947C-199CC70A9E26}" srcId="{9592A482-0C3D-4894-8093-8804A2A2DD29}" destId="{BDE53EBD-ADBF-4EC7-ACAD-7F88FCDCD3F7}" srcOrd="2" destOrd="0" parTransId="{60CF032C-231E-4EDF-8328-0D47A0A6FACE}" sibTransId="{4C99EFA7-4D2C-400E-9FCD-F03F9BCAA8F4}"/>
    <dgm:cxn modelId="{7C6326CB-8E1B-4B1C-9044-E1F79418815A}" type="presOf" srcId="{3E826DBA-B741-40F9-838C-1AA7FE78BB9E}" destId="{E1B5F1AC-87E0-48F1-97F7-EF8FC8A50825}" srcOrd="0" destOrd="4" presId="urn:microsoft.com/office/officeart/2005/8/layout/vList6"/>
    <dgm:cxn modelId="{1DBB163C-03E0-45AB-BB44-52DFC13C6DDC}" type="presOf" srcId="{88845BDD-46E0-45B5-BCF2-ACF55711D660}" destId="{E1B5F1AC-87E0-48F1-97F7-EF8FC8A50825}" srcOrd="0" destOrd="0" presId="urn:microsoft.com/office/officeart/2005/8/layout/vList6"/>
    <dgm:cxn modelId="{CB7293BD-85ED-4E6D-9E07-A1C6109D6C61}" srcId="{58C3EBCF-BABB-481B-A7B4-9F923640E0C9}" destId="{5C942D48-C677-4538-9EEF-61B2710CD781}" srcOrd="2" destOrd="0" parTransId="{A6AF45B6-53D3-4D39-9185-B4F002580234}" sibTransId="{DC0BC03C-2477-409B-87F5-C12223B36FA1}"/>
    <dgm:cxn modelId="{06D2182D-80E3-429C-A45E-1988BF2F508A}" type="presOf" srcId="{73475CFE-3A95-44DC-8A86-80DFBF47E1D9}" destId="{C80A5AF7-035A-4064-9524-1A3B718B53F8}" srcOrd="0" destOrd="1" presId="urn:microsoft.com/office/officeart/2005/8/layout/vList6"/>
    <dgm:cxn modelId="{EEA3F42A-28BD-4C2E-A6EF-9E43CB9273CE}" type="presOf" srcId="{203120B7-9918-4BF5-8B17-343064C8F67C}" destId="{E1B5F1AC-87E0-48F1-97F7-EF8FC8A50825}" srcOrd="0" destOrd="2" presId="urn:microsoft.com/office/officeart/2005/8/layout/vList6"/>
    <dgm:cxn modelId="{AF458BF2-1311-412F-808C-49EDB85ACDE8}" type="presParOf" srcId="{9FAD9AD6-19CC-4E29-8CE1-C6D9CEECCC50}" destId="{2095EB18-CEF0-4CC0-A324-CB246B91E54B}" srcOrd="0" destOrd="0" presId="urn:microsoft.com/office/officeart/2005/8/layout/vList6"/>
    <dgm:cxn modelId="{092843C0-3B5D-4373-AE79-250185DCF453}" type="presParOf" srcId="{2095EB18-CEF0-4CC0-A324-CB246B91E54B}" destId="{A42770E0-FB9E-4689-854E-390E8F7BB457}" srcOrd="0" destOrd="0" presId="urn:microsoft.com/office/officeart/2005/8/layout/vList6"/>
    <dgm:cxn modelId="{DBCC425D-30E9-4D70-81ED-4B542FDA10AC}" type="presParOf" srcId="{2095EB18-CEF0-4CC0-A324-CB246B91E54B}" destId="{C80A5AF7-035A-4064-9524-1A3B718B53F8}" srcOrd="1" destOrd="0" presId="urn:microsoft.com/office/officeart/2005/8/layout/vList6"/>
    <dgm:cxn modelId="{814D8396-A921-43AD-94E8-D2F196B762FE}" type="presParOf" srcId="{9FAD9AD6-19CC-4E29-8CE1-C6D9CEECCC50}" destId="{750D1A57-AED0-4EA3-B5FD-28FF1FEF7A9E}" srcOrd="1" destOrd="0" presId="urn:microsoft.com/office/officeart/2005/8/layout/vList6"/>
    <dgm:cxn modelId="{454DBD28-3857-47C1-9EA7-0632009E7AD9}" type="presParOf" srcId="{9FAD9AD6-19CC-4E29-8CE1-C6D9CEECCC50}" destId="{7AED5B30-36FA-4F3C-90CD-A5F99E9FB13E}" srcOrd="2" destOrd="0" presId="urn:microsoft.com/office/officeart/2005/8/layout/vList6"/>
    <dgm:cxn modelId="{94B3280A-E496-4C19-AB57-A869A5E8B18D}" type="presParOf" srcId="{7AED5B30-36FA-4F3C-90CD-A5F99E9FB13E}" destId="{A49A6E61-F5D7-4FE6-A1C9-7965C37B3976}" srcOrd="0" destOrd="0" presId="urn:microsoft.com/office/officeart/2005/8/layout/vList6"/>
    <dgm:cxn modelId="{492AB645-604E-4DAD-94EB-8442D551D5F6}" type="presParOf" srcId="{7AED5B30-36FA-4F3C-90CD-A5F99E9FB13E}" destId="{E1B5F1AC-87E0-48F1-97F7-EF8FC8A50825}" srcOrd="1" destOrd="0" presId="urn:microsoft.com/office/officeart/2005/8/layout/vList6"/>
    <dgm:cxn modelId="{620E7732-D1F7-4FA1-998B-2DCC37E4688A}" type="presParOf" srcId="{9FAD9AD6-19CC-4E29-8CE1-C6D9CEECCC50}" destId="{983D8E54-7C2B-4B3F-9249-F7EB97792EDC}" srcOrd="3" destOrd="0" presId="urn:microsoft.com/office/officeart/2005/8/layout/vList6"/>
    <dgm:cxn modelId="{5DE58AFF-E7CF-4303-9E00-11D108A76924}" type="presParOf" srcId="{9FAD9AD6-19CC-4E29-8CE1-C6D9CEECCC50}" destId="{7676B2B7-72AF-4D4D-9F29-75B1A26704E9}" srcOrd="4" destOrd="0" presId="urn:microsoft.com/office/officeart/2005/8/layout/vList6"/>
    <dgm:cxn modelId="{82741343-7266-408E-9E5B-5D9E0F57DF70}" type="presParOf" srcId="{7676B2B7-72AF-4D4D-9F29-75B1A26704E9}" destId="{43DD62F3-6B0D-4863-8D8A-264AC31CDA91}" srcOrd="0" destOrd="0" presId="urn:microsoft.com/office/officeart/2005/8/layout/vList6"/>
    <dgm:cxn modelId="{F0213EA4-BC17-43C2-A517-133F6DDCCDA9}" type="presParOf" srcId="{7676B2B7-72AF-4D4D-9F29-75B1A26704E9}" destId="{36D60163-6D94-46B0-BD9C-1FDDFDB16A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98BBE3-2035-4BD5-BF2A-AA197409EA21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D3DD678-7F15-45D8-BFC2-CB5A4824870E}">
      <dgm:prSet custT="1"/>
      <dgm:spPr/>
      <dgm:t>
        <a:bodyPr/>
        <a:lstStyle/>
        <a:p>
          <a:r>
            <a:rPr lang="ru-RU" sz="2400" dirty="0" smtClean="0"/>
            <a:t>Анализ, целеполагание и планирование деятельности</a:t>
          </a:r>
          <a:endParaRPr lang="ru-RU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13E94DE-831C-46E5-9907-9C86AC4FC14C}" type="parTrans" cxnId="{3F2B391E-6E8D-4648-BBD9-9A3E5E01A604}">
      <dgm:prSet/>
      <dgm:spPr/>
      <dgm:t>
        <a:bodyPr/>
        <a:lstStyle/>
        <a:p>
          <a:endParaRPr lang="ru-RU" sz="1200"/>
        </a:p>
      </dgm:t>
    </dgm:pt>
    <dgm:pt modelId="{519C5FC0-161F-4775-80D0-122928E5626F}" type="sibTrans" cxnId="{3F2B391E-6E8D-4648-BBD9-9A3E5E01A604}">
      <dgm:prSet/>
      <dgm:spPr/>
      <dgm:t>
        <a:bodyPr/>
        <a:lstStyle/>
        <a:p>
          <a:endParaRPr lang="ru-RU" sz="1200"/>
        </a:p>
      </dgm:t>
    </dgm:pt>
    <dgm:pt modelId="{BC65F788-B6B7-496D-9777-CA9450A57184}">
      <dgm:prSet custT="1"/>
      <dgm:spPr/>
      <dgm:t>
        <a:bodyPr/>
        <a:lstStyle/>
        <a:p>
          <a:r>
            <a:rPr lang="ru-RU" sz="2400" dirty="0" smtClean="0"/>
            <a:t>Организация, координация деятельности</a:t>
          </a:r>
          <a:endParaRPr lang="ru-RU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C5FA420-0BDD-4EA7-B707-97D46139A7AD}" type="parTrans" cxnId="{FDDB95F9-9C93-4948-9E8F-E33079E1963E}">
      <dgm:prSet/>
      <dgm:spPr/>
      <dgm:t>
        <a:bodyPr/>
        <a:lstStyle/>
        <a:p>
          <a:endParaRPr lang="ru-RU" sz="1200"/>
        </a:p>
      </dgm:t>
    </dgm:pt>
    <dgm:pt modelId="{6FACEC6C-7BAB-4542-9A02-60EBC5F6EDA6}" type="sibTrans" cxnId="{FDDB95F9-9C93-4948-9E8F-E33079E1963E}">
      <dgm:prSet/>
      <dgm:spPr/>
      <dgm:t>
        <a:bodyPr/>
        <a:lstStyle/>
        <a:p>
          <a:endParaRPr lang="ru-RU" sz="1200"/>
        </a:p>
      </dgm:t>
    </dgm:pt>
    <dgm:pt modelId="{813A7860-5180-4152-90BA-CDA95FAF232D}">
      <dgm:prSet custT="1"/>
      <dgm:spPr/>
      <dgm:t>
        <a:bodyPr/>
        <a:lstStyle/>
        <a:p>
          <a:r>
            <a:rPr lang="ru-RU" sz="2400" dirty="0" smtClean="0"/>
            <a:t>Методическое сопровождение, мотивация, руководство кадрами</a:t>
          </a:r>
          <a:endParaRPr lang="ru-RU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731B8D6-3382-4FAB-B842-5F8F8951CD2F}" type="parTrans" cxnId="{BA715319-3C6F-46BE-9B5D-B3A79737203C}">
      <dgm:prSet/>
      <dgm:spPr/>
      <dgm:t>
        <a:bodyPr/>
        <a:lstStyle/>
        <a:p>
          <a:endParaRPr lang="ru-RU" sz="1200"/>
        </a:p>
      </dgm:t>
    </dgm:pt>
    <dgm:pt modelId="{F7FD2C44-B90E-4750-82C9-9639A04EF90B}" type="sibTrans" cxnId="{BA715319-3C6F-46BE-9B5D-B3A79737203C}">
      <dgm:prSet/>
      <dgm:spPr/>
      <dgm:t>
        <a:bodyPr/>
        <a:lstStyle/>
        <a:p>
          <a:endParaRPr lang="ru-RU" sz="1200"/>
        </a:p>
      </dgm:t>
    </dgm:pt>
    <dgm:pt modelId="{2D625299-82F3-4D56-A3E8-25809D05C2D1}">
      <dgm:prSet custT="1"/>
      <dgm:spPr/>
      <dgm:t>
        <a:bodyPr/>
        <a:lstStyle/>
        <a:p>
          <a:r>
            <a:rPr lang="ru-RU" sz="2400" dirty="0" smtClean="0"/>
            <a:t>Мониторинг и контроль</a:t>
          </a:r>
          <a:endParaRPr lang="ru-RU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FFA3655D-A33E-447F-9A37-1A4D104CE252}" type="parTrans" cxnId="{2D88E38D-9BBD-4B30-B9E7-060C07B6ACE7}">
      <dgm:prSet/>
      <dgm:spPr/>
      <dgm:t>
        <a:bodyPr/>
        <a:lstStyle/>
        <a:p>
          <a:endParaRPr lang="ru-RU" sz="1200"/>
        </a:p>
      </dgm:t>
    </dgm:pt>
    <dgm:pt modelId="{8A4A1BB0-BE7D-40CA-A414-A8B0EF5230BC}" type="sibTrans" cxnId="{2D88E38D-9BBD-4B30-B9E7-060C07B6ACE7}">
      <dgm:prSet/>
      <dgm:spPr/>
      <dgm:t>
        <a:bodyPr/>
        <a:lstStyle/>
        <a:p>
          <a:endParaRPr lang="ru-RU" sz="1200"/>
        </a:p>
      </dgm:t>
    </dgm:pt>
    <dgm:pt modelId="{6811B9DA-2679-44AA-B165-5AD0DAF9AF25}" type="pres">
      <dgm:prSet presAssocID="{6E98BBE3-2035-4BD5-BF2A-AA197409EA21}" presName="diagram" presStyleCnt="0">
        <dgm:presLayoutVars>
          <dgm:dir/>
          <dgm:resizeHandles val="exact"/>
        </dgm:presLayoutVars>
      </dgm:prSet>
      <dgm:spPr/>
    </dgm:pt>
    <dgm:pt modelId="{00CE085D-6188-4DB3-A842-85F93AE6346B}" type="pres">
      <dgm:prSet presAssocID="{2D3DD678-7F15-45D8-BFC2-CB5A4824870E}" presName="node" presStyleLbl="node1" presStyleIdx="0" presStyleCnt="4">
        <dgm:presLayoutVars>
          <dgm:bulletEnabled val="1"/>
        </dgm:presLayoutVars>
      </dgm:prSet>
      <dgm:spPr/>
    </dgm:pt>
    <dgm:pt modelId="{B9BB20FF-4B97-4E14-AF36-863BED8D53F1}" type="pres">
      <dgm:prSet presAssocID="{519C5FC0-161F-4775-80D0-122928E5626F}" presName="sibTrans" presStyleCnt="0"/>
      <dgm:spPr/>
    </dgm:pt>
    <dgm:pt modelId="{253C7432-BFE4-4D9C-8A14-07056A4D74D8}" type="pres">
      <dgm:prSet presAssocID="{BC65F788-B6B7-496D-9777-CA9450A5718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F9BA7-3856-45E1-AD4E-76B8D2E2C0BA}" type="pres">
      <dgm:prSet presAssocID="{6FACEC6C-7BAB-4542-9A02-60EBC5F6EDA6}" presName="sibTrans" presStyleCnt="0"/>
      <dgm:spPr/>
    </dgm:pt>
    <dgm:pt modelId="{A7602038-50CA-4EE5-AF9C-468BAE3557DC}" type="pres">
      <dgm:prSet presAssocID="{813A7860-5180-4152-90BA-CDA95FAF23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576F1-AFD1-41F8-9D89-59ACB4B2C359}" type="pres">
      <dgm:prSet presAssocID="{F7FD2C44-B90E-4750-82C9-9639A04EF90B}" presName="sibTrans" presStyleCnt="0"/>
      <dgm:spPr/>
    </dgm:pt>
    <dgm:pt modelId="{45A9C9B9-06FE-4433-A14D-2DC06F34D668}" type="pres">
      <dgm:prSet presAssocID="{2D625299-82F3-4D56-A3E8-25809D05C2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88E38D-9BBD-4B30-B9E7-060C07B6ACE7}" srcId="{6E98BBE3-2035-4BD5-BF2A-AA197409EA21}" destId="{2D625299-82F3-4D56-A3E8-25809D05C2D1}" srcOrd="3" destOrd="0" parTransId="{FFA3655D-A33E-447F-9A37-1A4D104CE252}" sibTransId="{8A4A1BB0-BE7D-40CA-A414-A8B0EF5230BC}"/>
    <dgm:cxn modelId="{47AD5A66-7F89-47AB-9E34-011D9043F301}" type="presOf" srcId="{6E98BBE3-2035-4BD5-BF2A-AA197409EA21}" destId="{6811B9DA-2679-44AA-B165-5AD0DAF9AF25}" srcOrd="0" destOrd="0" presId="urn:microsoft.com/office/officeart/2005/8/layout/default"/>
    <dgm:cxn modelId="{FDDB95F9-9C93-4948-9E8F-E33079E1963E}" srcId="{6E98BBE3-2035-4BD5-BF2A-AA197409EA21}" destId="{BC65F788-B6B7-496D-9777-CA9450A57184}" srcOrd="1" destOrd="0" parTransId="{2C5FA420-0BDD-4EA7-B707-97D46139A7AD}" sibTransId="{6FACEC6C-7BAB-4542-9A02-60EBC5F6EDA6}"/>
    <dgm:cxn modelId="{BA715319-3C6F-46BE-9B5D-B3A79737203C}" srcId="{6E98BBE3-2035-4BD5-BF2A-AA197409EA21}" destId="{813A7860-5180-4152-90BA-CDA95FAF232D}" srcOrd="2" destOrd="0" parTransId="{B731B8D6-3382-4FAB-B842-5F8F8951CD2F}" sibTransId="{F7FD2C44-B90E-4750-82C9-9639A04EF90B}"/>
    <dgm:cxn modelId="{0ABCF052-A57C-420D-99EC-90B7B6A5C0FB}" type="presOf" srcId="{2D3DD678-7F15-45D8-BFC2-CB5A4824870E}" destId="{00CE085D-6188-4DB3-A842-85F93AE6346B}" srcOrd="0" destOrd="0" presId="urn:microsoft.com/office/officeart/2005/8/layout/default"/>
    <dgm:cxn modelId="{3F2B391E-6E8D-4648-BBD9-9A3E5E01A604}" srcId="{6E98BBE3-2035-4BD5-BF2A-AA197409EA21}" destId="{2D3DD678-7F15-45D8-BFC2-CB5A4824870E}" srcOrd="0" destOrd="0" parTransId="{E13E94DE-831C-46E5-9907-9C86AC4FC14C}" sibTransId="{519C5FC0-161F-4775-80D0-122928E5626F}"/>
    <dgm:cxn modelId="{8F23F6D5-39A4-48D6-9D9A-2BEFE3DC96AF}" type="presOf" srcId="{2D625299-82F3-4D56-A3E8-25809D05C2D1}" destId="{45A9C9B9-06FE-4433-A14D-2DC06F34D668}" srcOrd="0" destOrd="0" presId="urn:microsoft.com/office/officeart/2005/8/layout/default"/>
    <dgm:cxn modelId="{BD18FC95-28CA-429E-9E1D-396FD4C52BF9}" type="presOf" srcId="{813A7860-5180-4152-90BA-CDA95FAF232D}" destId="{A7602038-50CA-4EE5-AF9C-468BAE3557DC}" srcOrd="0" destOrd="0" presId="urn:microsoft.com/office/officeart/2005/8/layout/default"/>
    <dgm:cxn modelId="{E4A95F06-5E39-4EA4-A3F2-61D44FD58C9A}" type="presOf" srcId="{BC65F788-B6B7-496D-9777-CA9450A57184}" destId="{253C7432-BFE4-4D9C-8A14-07056A4D74D8}" srcOrd="0" destOrd="0" presId="urn:microsoft.com/office/officeart/2005/8/layout/default"/>
    <dgm:cxn modelId="{12B5C135-D0B0-4436-9C6F-D2DD3F776C31}" type="presParOf" srcId="{6811B9DA-2679-44AA-B165-5AD0DAF9AF25}" destId="{00CE085D-6188-4DB3-A842-85F93AE6346B}" srcOrd="0" destOrd="0" presId="urn:microsoft.com/office/officeart/2005/8/layout/default"/>
    <dgm:cxn modelId="{4DDC15EE-A1D0-4039-A710-5B038B2FA9FE}" type="presParOf" srcId="{6811B9DA-2679-44AA-B165-5AD0DAF9AF25}" destId="{B9BB20FF-4B97-4E14-AF36-863BED8D53F1}" srcOrd="1" destOrd="0" presId="urn:microsoft.com/office/officeart/2005/8/layout/default"/>
    <dgm:cxn modelId="{411D5EFD-EE67-4530-8F39-D696837A0109}" type="presParOf" srcId="{6811B9DA-2679-44AA-B165-5AD0DAF9AF25}" destId="{253C7432-BFE4-4D9C-8A14-07056A4D74D8}" srcOrd="2" destOrd="0" presId="urn:microsoft.com/office/officeart/2005/8/layout/default"/>
    <dgm:cxn modelId="{A861B061-332E-4B0B-A776-4AE1CEDB56C5}" type="presParOf" srcId="{6811B9DA-2679-44AA-B165-5AD0DAF9AF25}" destId="{B61F9BA7-3856-45E1-AD4E-76B8D2E2C0BA}" srcOrd="3" destOrd="0" presId="urn:microsoft.com/office/officeart/2005/8/layout/default"/>
    <dgm:cxn modelId="{2499AA40-FA31-4FCF-9CCE-7A7ABFFF594B}" type="presParOf" srcId="{6811B9DA-2679-44AA-B165-5AD0DAF9AF25}" destId="{A7602038-50CA-4EE5-AF9C-468BAE3557DC}" srcOrd="4" destOrd="0" presId="urn:microsoft.com/office/officeart/2005/8/layout/default"/>
    <dgm:cxn modelId="{D5CB9223-EAF6-4718-B1D1-E7B5CE1A25F5}" type="presParOf" srcId="{6811B9DA-2679-44AA-B165-5AD0DAF9AF25}" destId="{4BB576F1-AFD1-41F8-9D89-59ACB4B2C359}" srcOrd="5" destOrd="0" presId="urn:microsoft.com/office/officeart/2005/8/layout/default"/>
    <dgm:cxn modelId="{88EE5207-B97F-4670-BA78-801608EDF215}" type="presParOf" srcId="{6811B9DA-2679-44AA-B165-5AD0DAF9AF25}" destId="{45A9C9B9-06FE-4433-A14D-2DC06F34D66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E1734E-3C58-43F6-AEEB-1628C67591A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568A95A-91C1-46FC-B22A-02C2D14FA9AC}">
      <dgm:prSet phldrT="[Текст]" custT="1"/>
      <dgm:spPr/>
      <dgm:t>
        <a:bodyPr/>
        <a:lstStyle/>
        <a:p>
          <a:r>
            <a:rPr lang="ru-RU" sz="2400" dirty="0" smtClean="0"/>
            <a:t>Анализ, целеполагание и планирование деятельности</a:t>
          </a:r>
          <a:endParaRPr lang="ru-RU" sz="2400" dirty="0"/>
        </a:p>
      </dgm:t>
    </dgm:pt>
    <dgm:pt modelId="{E1E3779C-9CB5-480F-AC35-5AC098CB950B}" type="parTrans" cxnId="{9591E012-867B-4343-8B0A-AE7B6F348E81}">
      <dgm:prSet/>
      <dgm:spPr/>
      <dgm:t>
        <a:bodyPr/>
        <a:lstStyle/>
        <a:p>
          <a:endParaRPr lang="ru-RU"/>
        </a:p>
      </dgm:t>
    </dgm:pt>
    <dgm:pt modelId="{A2A11AA9-C1BD-4571-9808-36CA1F2666EA}" type="sibTrans" cxnId="{9591E012-867B-4343-8B0A-AE7B6F348E81}">
      <dgm:prSet/>
      <dgm:spPr/>
      <dgm:t>
        <a:bodyPr/>
        <a:lstStyle/>
        <a:p>
          <a:endParaRPr lang="ru-RU"/>
        </a:p>
      </dgm:t>
    </dgm:pt>
    <dgm:pt modelId="{3D885F59-867D-4600-B13E-EF44DCC2C843}">
      <dgm:prSet phldrT="[Текст]"/>
      <dgm:spPr/>
      <dgm:t>
        <a:bodyPr/>
        <a:lstStyle/>
        <a:p>
          <a:r>
            <a:rPr lang="ru-RU" dirty="0" smtClean="0"/>
            <a:t>Системный анализ состояния проблемы на муниципальном уровне. </a:t>
          </a:r>
          <a:endParaRPr lang="ru-RU" dirty="0"/>
        </a:p>
      </dgm:t>
    </dgm:pt>
    <dgm:pt modelId="{527A0604-5C92-4C11-82CA-5492466FDD64}" type="parTrans" cxnId="{F68DB4C7-AC00-40C8-8213-94A1B86E2F12}">
      <dgm:prSet/>
      <dgm:spPr/>
      <dgm:t>
        <a:bodyPr/>
        <a:lstStyle/>
        <a:p>
          <a:endParaRPr lang="ru-RU"/>
        </a:p>
      </dgm:t>
    </dgm:pt>
    <dgm:pt modelId="{C0A8DBD3-0F15-4F1E-971A-93C91C1F83FB}" type="sibTrans" cxnId="{F68DB4C7-AC00-40C8-8213-94A1B86E2F12}">
      <dgm:prSet/>
      <dgm:spPr/>
      <dgm:t>
        <a:bodyPr/>
        <a:lstStyle/>
        <a:p>
          <a:endParaRPr lang="ru-RU"/>
        </a:p>
      </dgm:t>
    </dgm:pt>
    <dgm:pt modelId="{247B2A31-10D7-4D42-9430-19E1EC69C828}">
      <dgm:prSet/>
      <dgm:spPr/>
      <dgm:t>
        <a:bodyPr/>
        <a:lstStyle/>
        <a:p>
          <a:r>
            <a:rPr lang="ru-RU" dirty="0" smtClean="0"/>
            <a:t>Организация оценки образовательной среды в образовательных организациях на предмет ее соответствия требованиям инклюзивного образования.</a:t>
          </a:r>
          <a:endParaRPr lang="ru-RU" dirty="0"/>
        </a:p>
      </dgm:t>
    </dgm:pt>
    <dgm:pt modelId="{055E46BC-A5A6-4933-A3FA-3473D92D0F5D}" type="parTrans" cxnId="{37F34C97-F227-4E55-8FF8-7B6C0A53F95A}">
      <dgm:prSet/>
      <dgm:spPr/>
      <dgm:t>
        <a:bodyPr/>
        <a:lstStyle/>
        <a:p>
          <a:endParaRPr lang="ru-RU"/>
        </a:p>
      </dgm:t>
    </dgm:pt>
    <dgm:pt modelId="{6E5FA68C-044D-4673-8703-970230381B98}" type="sibTrans" cxnId="{37F34C97-F227-4E55-8FF8-7B6C0A53F95A}">
      <dgm:prSet/>
      <dgm:spPr/>
      <dgm:t>
        <a:bodyPr/>
        <a:lstStyle/>
        <a:p>
          <a:endParaRPr lang="ru-RU"/>
        </a:p>
      </dgm:t>
    </dgm:pt>
    <dgm:pt modelId="{81E0CA2A-6D36-43F9-B53C-92BF792D1FFB}">
      <dgm:prSet/>
      <dgm:spPr/>
      <dgm:t>
        <a:bodyPr/>
        <a:lstStyle/>
        <a:p>
          <a:r>
            <a:rPr lang="ru-RU" dirty="0" smtClean="0"/>
            <a:t>Разработка муниципальной модели инклюзивного образования</a:t>
          </a:r>
          <a:endParaRPr lang="ru-RU" dirty="0"/>
        </a:p>
      </dgm:t>
    </dgm:pt>
    <dgm:pt modelId="{78FAABF8-2270-44A3-A168-A8FD1761EF04}" type="parTrans" cxnId="{3FB0A7D2-1E93-497E-AD03-7240A41BFB12}">
      <dgm:prSet/>
      <dgm:spPr/>
      <dgm:t>
        <a:bodyPr/>
        <a:lstStyle/>
        <a:p>
          <a:endParaRPr lang="ru-RU"/>
        </a:p>
      </dgm:t>
    </dgm:pt>
    <dgm:pt modelId="{995AC46E-FEDB-4499-9F39-D117391D94D0}" type="sibTrans" cxnId="{3FB0A7D2-1E93-497E-AD03-7240A41BFB12}">
      <dgm:prSet/>
      <dgm:spPr/>
      <dgm:t>
        <a:bodyPr/>
        <a:lstStyle/>
        <a:p>
          <a:endParaRPr lang="ru-RU"/>
        </a:p>
      </dgm:t>
    </dgm:pt>
    <dgm:pt modelId="{73449CC7-3043-4705-9147-D3854B58BA8D}" type="pres">
      <dgm:prSet presAssocID="{72E1734E-3C58-43F6-AEEB-1628C67591A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D757FE-CE87-41CA-9FFB-2D645318D04A}" type="pres">
      <dgm:prSet presAssocID="{7568A95A-91C1-46FC-B22A-02C2D14FA9AC}" presName="root1" presStyleCnt="0"/>
      <dgm:spPr/>
    </dgm:pt>
    <dgm:pt modelId="{9728DEC3-B2D8-4388-91C9-85E6575DE827}" type="pres">
      <dgm:prSet presAssocID="{7568A95A-91C1-46FC-B22A-02C2D14FA9AC}" presName="LevelOneTextNode" presStyleLbl="node0" presStyleIdx="0" presStyleCnt="1" custLinFactNeighborX="-6899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878FE4-1027-47A2-88E2-07D3B6D8F482}" type="pres">
      <dgm:prSet presAssocID="{7568A95A-91C1-46FC-B22A-02C2D14FA9AC}" presName="level2hierChild" presStyleCnt="0"/>
      <dgm:spPr/>
    </dgm:pt>
    <dgm:pt modelId="{3402822C-9660-4723-A377-E64BAD8918BE}" type="pres">
      <dgm:prSet presAssocID="{527A0604-5C92-4C11-82CA-5492466FDD64}" presName="conn2-1" presStyleLbl="parChTrans1D2" presStyleIdx="0" presStyleCnt="3"/>
      <dgm:spPr/>
    </dgm:pt>
    <dgm:pt modelId="{E5EF6530-AB60-4DF7-B6A3-ED4E9584C23E}" type="pres">
      <dgm:prSet presAssocID="{527A0604-5C92-4C11-82CA-5492466FDD64}" presName="connTx" presStyleLbl="parChTrans1D2" presStyleIdx="0" presStyleCnt="3"/>
      <dgm:spPr/>
    </dgm:pt>
    <dgm:pt modelId="{92E0F263-5D25-4317-86BB-008B54C7B314}" type="pres">
      <dgm:prSet presAssocID="{3D885F59-867D-4600-B13E-EF44DCC2C843}" presName="root2" presStyleCnt="0"/>
      <dgm:spPr/>
    </dgm:pt>
    <dgm:pt modelId="{9A07D8E4-DE99-4E46-9BF2-C831A96257D5}" type="pres">
      <dgm:prSet presAssocID="{3D885F59-867D-4600-B13E-EF44DCC2C843}" presName="LevelTwoTextNode" presStyleLbl="node2" presStyleIdx="0" presStyleCnt="3" custScaleX="152041" custScaleY="1593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163A9F-B8DC-4AF2-8443-05E62DFD818E}" type="pres">
      <dgm:prSet presAssocID="{3D885F59-867D-4600-B13E-EF44DCC2C843}" presName="level3hierChild" presStyleCnt="0"/>
      <dgm:spPr/>
    </dgm:pt>
    <dgm:pt modelId="{C6940FA1-1B71-4B38-ABF2-AF244FD29BBB}" type="pres">
      <dgm:prSet presAssocID="{055E46BC-A5A6-4933-A3FA-3473D92D0F5D}" presName="conn2-1" presStyleLbl="parChTrans1D2" presStyleIdx="1" presStyleCnt="3"/>
      <dgm:spPr/>
    </dgm:pt>
    <dgm:pt modelId="{C43BA0F2-1D80-42BE-8091-22FF358B2A14}" type="pres">
      <dgm:prSet presAssocID="{055E46BC-A5A6-4933-A3FA-3473D92D0F5D}" presName="connTx" presStyleLbl="parChTrans1D2" presStyleIdx="1" presStyleCnt="3"/>
      <dgm:spPr/>
    </dgm:pt>
    <dgm:pt modelId="{9778F9AF-B021-40B5-A921-CC848F7399B0}" type="pres">
      <dgm:prSet presAssocID="{247B2A31-10D7-4D42-9430-19E1EC69C828}" presName="root2" presStyleCnt="0"/>
      <dgm:spPr/>
    </dgm:pt>
    <dgm:pt modelId="{73132A06-147E-436D-8273-9C2DD345ED3D}" type="pres">
      <dgm:prSet presAssocID="{247B2A31-10D7-4D42-9430-19E1EC69C828}" presName="LevelTwoTextNode" presStyleLbl="node2" presStyleIdx="1" presStyleCnt="3" custScaleX="152041" custScaleY="141228">
        <dgm:presLayoutVars>
          <dgm:chPref val="3"/>
        </dgm:presLayoutVars>
      </dgm:prSet>
      <dgm:spPr/>
    </dgm:pt>
    <dgm:pt modelId="{B4EB3E1C-7021-4736-8EEA-2C5CB1E64211}" type="pres">
      <dgm:prSet presAssocID="{247B2A31-10D7-4D42-9430-19E1EC69C828}" presName="level3hierChild" presStyleCnt="0"/>
      <dgm:spPr/>
    </dgm:pt>
    <dgm:pt modelId="{7696511E-6CFA-41BC-8234-183B24D61FF5}" type="pres">
      <dgm:prSet presAssocID="{78FAABF8-2270-44A3-A168-A8FD1761EF04}" presName="conn2-1" presStyleLbl="parChTrans1D2" presStyleIdx="2" presStyleCnt="3"/>
      <dgm:spPr/>
    </dgm:pt>
    <dgm:pt modelId="{2DEA2EDA-09B3-453D-A0D5-13591ED43C19}" type="pres">
      <dgm:prSet presAssocID="{78FAABF8-2270-44A3-A168-A8FD1761EF04}" presName="connTx" presStyleLbl="parChTrans1D2" presStyleIdx="2" presStyleCnt="3"/>
      <dgm:spPr/>
    </dgm:pt>
    <dgm:pt modelId="{43036FB6-0828-4D43-882F-49C8C961B895}" type="pres">
      <dgm:prSet presAssocID="{81E0CA2A-6D36-43F9-B53C-92BF792D1FFB}" presName="root2" presStyleCnt="0"/>
      <dgm:spPr/>
    </dgm:pt>
    <dgm:pt modelId="{C6053339-50CC-4A4B-B3B3-6182AAD1576E}" type="pres">
      <dgm:prSet presAssocID="{81E0CA2A-6D36-43F9-B53C-92BF792D1FFB}" presName="LevelTwoTextNode" presStyleLbl="node2" presStyleIdx="2" presStyleCnt="3" custScaleX="153488" custScaleY="151754">
        <dgm:presLayoutVars>
          <dgm:chPref val="3"/>
        </dgm:presLayoutVars>
      </dgm:prSet>
      <dgm:spPr/>
    </dgm:pt>
    <dgm:pt modelId="{65ADB631-8A6D-402E-9F62-7DDF100C87F8}" type="pres">
      <dgm:prSet presAssocID="{81E0CA2A-6D36-43F9-B53C-92BF792D1FFB}" presName="level3hierChild" presStyleCnt="0"/>
      <dgm:spPr/>
    </dgm:pt>
  </dgm:ptLst>
  <dgm:cxnLst>
    <dgm:cxn modelId="{3FB0A7D2-1E93-497E-AD03-7240A41BFB12}" srcId="{7568A95A-91C1-46FC-B22A-02C2D14FA9AC}" destId="{81E0CA2A-6D36-43F9-B53C-92BF792D1FFB}" srcOrd="2" destOrd="0" parTransId="{78FAABF8-2270-44A3-A168-A8FD1761EF04}" sibTransId="{995AC46E-FEDB-4499-9F39-D117391D94D0}"/>
    <dgm:cxn modelId="{994A6159-8E34-4C9D-BB27-CA0AB817E727}" type="presOf" srcId="{72E1734E-3C58-43F6-AEEB-1628C67591A2}" destId="{73449CC7-3043-4705-9147-D3854B58BA8D}" srcOrd="0" destOrd="0" presId="urn:microsoft.com/office/officeart/2008/layout/HorizontalMultiLevelHierarchy"/>
    <dgm:cxn modelId="{36A99154-C784-42F6-B10A-9577704168A0}" type="presOf" srcId="{3D885F59-867D-4600-B13E-EF44DCC2C843}" destId="{9A07D8E4-DE99-4E46-9BF2-C831A96257D5}" srcOrd="0" destOrd="0" presId="urn:microsoft.com/office/officeart/2008/layout/HorizontalMultiLevelHierarchy"/>
    <dgm:cxn modelId="{4BF61BA0-1040-4815-92B4-875F06783940}" type="presOf" srcId="{055E46BC-A5A6-4933-A3FA-3473D92D0F5D}" destId="{C6940FA1-1B71-4B38-ABF2-AF244FD29BBB}" srcOrd="0" destOrd="0" presId="urn:microsoft.com/office/officeart/2008/layout/HorizontalMultiLevelHierarchy"/>
    <dgm:cxn modelId="{8912E65F-3673-499A-9771-8E34DBFE3840}" type="presOf" srcId="{7568A95A-91C1-46FC-B22A-02C2D14FA9AC}" destId="{9728DEC3-B2D8-4388-91C9-85E6575DE827}" srcOrd="0" destOrd="0" presId="urn:microsoft.com/office/officeart/2008/layout/HorizontalMultiLevelHierarchy"/>
    <dgm:cxn modelId="{37F34C97-F227-4E55-8FF8-7B6C0A53F95A}" srcId="{7568A95A-91C1-46FC-B22A-02C2D14FA9AC}" destId="{247B2A31-10D7-4D42-9430-19E1EC69C828}" srcOrd="1" destOrd="0" parTransId="{055E46BC-A5A6-4933-A3FA-3473D92D0F5D}" sibTransId="{6E5FA68C-044D-4673-8703-970230381B98}"/>
    <dgm:cxn modelId="{9F0E448A-403C-490A-A9BD-2902BAA65819}" type="presOf" srcId="{78FAABF8-2270-44A3-A168-A8FD1761EF04}" destId="{7696511E-6CFA-41BC-8234-183B24D61FF5}" srcOrd="0" destOrd="0" presId="urn:microsoft.com/office/officeart/2008/layout/HorizontalMultiLevelHierarchy"/>
    <dgm:cxn modelId="{F68DB4C7-AC00-40C8-8213-94A1B86E2F12}" srcId="{7568A95A-91C1-46FC-B22A-02C2D14FA9AC}" destId="{3D885F59-867D-4600-B13E-EF44DCC2C843}" srcOrd="0" destOrd="0" parTransId="{527A0604-5C92-4C11-82CA-5492466FDD64}" sibTransId="{C0A8DBD3-0F15-4F1E-971A-93C91C1F83FB}"/>
    <dgm:cxn modelId="{1643A80E-8871-4722-A8C5-33DD9052129A}" type="presOf" srcId="{527A0604-5C92-4C11-82CA-5492466FDD64}" destId="{E5EF6530-AB60-4DF7-B6A3-ED4E9584C23E}" srcOrd="1" destOrd="0" presId="urn:microsoft.com/office/officeart/2008/layout/HorizontalMultiLevelHierarchy"/>
    <dgm:cxn modelId="{9591E012-867B-4343-8B0A-AE7B6F348E81}" srcId="{72E1734E-3C58-43F6-AEEB-1628C67591A2}" destId="{7568A95A-91C1-46FC-B22A-02C2D14FA9AC}" srcOrd="0" destOrd="0" parTransId="{E1E3779C-9CB5-480F-AC35-5AC098CB950B}" sibTransId="{A2A11AA9-C1BD-4571-9808-36CA1F2666EA}"/>
    <dgm:cxn modelId="{F85DE8C5-3893-45BE-9427-28888E105F7C}" type="presOf" srcId="{247B2A31-10D7-4D42-9430-19E1EC69C828}" destId="{73132A06-147E-436D-8273-9C2DD345ED3D}" srcOrd="0" destOrd="0" presId="urn:microsoft.com/office/officeart/2008/layout/HorizontalMultiLevelHierarchy"/>
    <dgm:cxn modelId="{AAACA7FB-1630-49C7-86FE-2943DEF42FD8}" type="presOf" srcId="{78FAABF8-2270-44A3-A168-A8FD1761EF04}" destId="{2DEA2EDA-09B3-453D-A0D5-13591ED43C19}" srcOrd="1" destOrd="0" presId="urn:microsoft.com/office/officeart/2008/layout/HorizontalMultiLevelHierarchy"/>
    <dgm:cxn modelId="{53C9A339-1599-4254-806E-E6FBB131F490}" type="presOf" srcId="{81E0CA2A-6D36-43F9-B53C-92BF792D1FFB}" destId="{C6053339-50CC-4A4B-B3B3-6182AAD1576E}" srcOrd="0" destOrd="0" presId="urn:microsoft.com/office/officeart/2008/layout/HorizontalMultiLevelHierarchy"/>
    <dgm:cxn modelId="{E332D942-1CAF-4897-9246-649B04EBC361}" type="presOf" srcId="{527A0604-5C92-4C11-82CA-5492466FDD64}" destId="{3402822C-9660-4723-A377-E64BAD8918BE}" srcOrd="0" destOrd="0" presId="urn:microsoft.com/office/officeart/2008/layout/HorizontalMultiLevelHierarchy"/>
    <dgm:cxn modelId="{F335A707-9246-4DCC-9248-415FBC29649A}" type="presOf" srcId="{055E46BC-A5A6-4933-A3FA-3473D92D0F5D}" destId="{C43BA0F2-1D80-42BE-8091-22FF358B2A14}" srcOrd="1" destOrd="0" presId="urn:microsoft.com/office/officeart/2008/layout/HorizontalMultiLevelHierarchy"/>
    <dgm:cxn modelId="{235391B9-94E3-44EB-AA14-814D16C85DD2}" type="presParOf" srcId="{73449CC7-3043-4705-9147-D3854B58BA8D}" destId="{92D757FE-CE87-41CA-9FFB-2D645318D04A}" srcOrd="0" destOrd="0" presId="urn:microsoft.com/office/officeart/2008/layout/HorizontalMultiLevelHierarchy"/>
    <dgm:cxn modelId="{DE2F111A-E24B-4529-AF10-BFB3B7DE0FF0}" type="presParOf" srcId="{92D757FE-CE87-41CA-9FFB-2D645318D04A}" destId="{9728DEC3-B2D8-4388-91C9-85E6575DE827}" srcOrd="0" destOrd="0" presId="urn:microsoft.com/office/officeart/2008/layout/HorizontalMultiLevelHierarchy"/>
    <dgm:cxn modelId="{F6634BD0-8553-45CD-8376-A589BEAE4EE2}" type="presParOf" srcId="{92D757FE-CE87-41CA-9FFB-2D645318D04A}" destId="{65878FE4-1027-47A2-88E2-07D3B6D8F482}" srcOrd="1" destOrd="0" presId="urn:microsoft.com/office/officeart/2008/layout/HorizontalMultiLevelHierarchy"/>
    <dgm:cxn modelId="{E859E2AC-CB37-44F5-9180-281CDFCA3F05}" type="presParOf" srcId="{65878FE4-1027-47A2-88E2-07D3B6D8F482}" destId="{3402822C-9660-4723-A377-E64BAD8918BE}" srcOrd="0" destOrd="0" presId="urn:microsoft.com/office/officeart/2008/layout/HorizontalMultiLevelHierarchy"/>
    <dgm:cxn modelId="{871A5FA3-FF39-4506-900F-B5EE6291E323}" type="presParOf" srcId="{3402822C-9660-4723-A377-E64BAD8918BE}" destId="{E5EF6530-AB60-4DF7-B6A3-ED4E9584C23E}" srcOrd="0" destOrd="0" presId="urn:microsoft.com/office/officeart/2008/layout/HorizontalMultiLevelHierarchy"/>
    <dgm:cxn modelId="{D023DBE5-C071-42F8-BA2E-2D7B1D2A914E}" type="presParOf" srcId="{65878FE4-1027-47A2-88E2-07D3B6D8F482}" destId="{92E0F263-5D25-4317-86BB-008B54C7B314}" srcOrd="1" destOrd="0" presId="urn:microsoft.com/office/officeart/2008/layout/HorizontalMultiLevelHierarchy"/>
    <dgm:cxn modelId="{9F5961D4-B705-4C23-9D01-9A9B372EDEFB}" type="presParOf" srcId="{92E0F263-5D25-4317-86BB-008B54C7B314}" destId="{9A07D8E4-DE99-4E46-9BF2-C831A96257D5}" srcOrd="0" destOrd="0" presId="urn:microsoft.com/office/officeart/2008/layout/HorizontalMultiLevelHierarchy"/>
    <dgm:cxn modelId="{D38532B4-1587-40D7-9600-6B41650DE72E}" type="presParOf" srcId="{92E0F263-5D25-4317-86BB-008B54C7B314}" destId="{6C163A9F-B8DC-4AF2-8443-05E62DFD818E}" srcOrd="1" destOrd="0" presId="urn:microsoft.com/office/officeart/2008/layout/HorizontalMultiLevelHierarchy"/>
    <dgm:cxn modelId="{982D1F44-DD06-46C8-A871-EAC8111801BD}" type="presParOf" srcId="{65878FE4-1027-47A2-88E2-07D3B6D8F482}" destId="{C6940FA1-1B71-4B38-ABF2-AF244FD29BBB}" srcOrd="2" destOrd="0" presId="urn:microsoft.com/office/officeart/2008/layout/HorizontalMultiLevelHierarchy"/>
    <dgm:cxn modelId="{A454D0CA-E1A8-4B02-894D-5B9559000138}" type="presParOf" srcId="{C6940FA1-1B71-4B38-ABF2-AF244FD29BBB}" destId="{C43BA0F2-1D80-42BE-8091-22FF358B2A14}" srcOrd="0" destOrd="0" presId="urn:microsoft.com/office/officeart/2008/layout/HorizontalMultiLevelHierarchy"/>
    <dgm:cxn modelId="{A1D3A5AB-1721-479A-8651-8B08F21EAFC5}" type="presParOf" srcId="{65878FE4-1027-47A2-88E2-07D3B6D8F482}" destId="{9778F9AF-B021-40B5-A921-CC848F7399B0}" srcOrd="3" destOrd="0" presId="urn:microsoft.com/office/officeart/2008/layout/HorizontalMultiLevelHierarchy"/>
    <dgm:cxn modelId="{ADBAF9CA-B2DC-4507-9189-70782DA35374}" type="presParOf" srcId="{9778F9AF-B021-40B5-A921-CC848F7399B0}" destId="{73132A06-147E-436D-8273-9C2DD345ED3D}" srcOrd="0" destOrd="0" presId="urn:microsoft.com/office/officeart/2008/layout/HorizontalMultiLevelHierarchy"/>
    <dgm:cxn modelId="{2E5EC1EF-173D-4CC3-9976-847E7466B0F5}" type="presParOf" srcId="{9778F9AF-B021-40B5-A921-CC848F7399B0}" destId="{B4EB3E1C-7021-4736-8EEA-2C5CB1E64211}" srcOrd="1" destOrd="0" presId="urn:microsoft.com/office/officeart/2008/layout/HorizontalMultiLevelHierarchy"/>
    <dgm:cxn modelId="{3D5D458F-FC71-4674-8895-6F5D22070A36}" type="presParOf" srcId="{65878FE4-1027-47A2-88E2-07D3B6D8F482}" destId="{7696511E-6CFA-41BC-8234-183B24D61FF5}" srcOrd="4" destOrd="0" presId="urn:microsoft.com/office/officeart/2008/layout/HorizontalMultiLevelHierarchy"/>
    <dgm:cxn modelId="{852FDE08-00B0-4B63-942B-3965866A1126}" type="presParOf" srcId="{7696511E-6CFA-41BC-8234-183B24D61FF5}" destId="{2DEA2EDA-09B3-453D-A0D5-13591ED43C19}" srcOrd="0" destOrd="0" presId="urn:microsoft.com/office/officeart/2008/layout/HorizontalMultiLevelHierarchy"/>
    <dgm:cxn modelId="{802766FD-CAB3-4C3A-ACEF-9CA668136EF0}" type="presParOf" srcId="{65878FE4-1027-47A2-88E2-07D3B6D8F482}" destId="{43036FB6-0828-4D43-882F-49C8C961B895}" srcOrd="5" destOrd="0" presId="urn:microsoft.com/office/officeart/2008/layout/HorizontalMultiLevelHierarchy"/>
    <dgm:cxn modelId="{262BE72B-F994-4E0B-811D-052E436582D0}" type="presParOf" srcId="{43036FB6-0828-4D43-882F-49C8C961B895}" destId="{C6053339-50CC-4A4B-B3B3-6182AAD1576E}" srcOrd="0" destOrd="0" presId="urn:microsoft.com/office/officeart/2008/layout/HorizontalMultiLevelHierarchy"/>
    <dgm:cxn modelId="{DC5DAA62-FF14-40F9-9820-5A0936D3392B}" type="presParOf" srcId="{43036FB6-0828-4D43-882F-49C8C961B895}" destId="{65ADB631-8A6D-402E-9F62-7DDF100C87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E1734E-3C58-43F6-AEEB-1628C67591A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568A95A-91C1-46FC-B22A-02C2D14FA9AC}">
      <dgm:prSet phldrT="[Текст]" custT="1"/>
      <dgm:spPr/>
      <dgm:t>
        <a:bodyPr/>
        <a:lstStyle/>
        <a:p>
          <a:pPr algn="ctr"/>
          <a:r>
            <a:rPr lang="ru-RU" sz="2400" dirty="0" smtClean="0"/>
            <a:t>Организация, координация деятельности</a:t>
          </a:r>
          <a:endParaRPr lang="ru-RU" sz="2400" dirty="0"/>
        </a:p>
      </dgm:t>
    </dgm:pt>
    <dgm:pt modelId="{E1E3779C-9CB5-480F-AC35-5AC098CB950B}" type="parTrans" cxnId="{9591E012-867B-4343-8B0A-AE7B6F348E81}">
      <dgm:prSet/>
      <dgm:spPr/>
      <dgm:t>
        <a:bodyPr/>
        <a:lstStyle/>
        <a:p>
          <a:endParaRPr lang="ru-RU" sz="2800"/>
        </a:p>
      </dgm:t>
    </dgm:pt>
    <dgm:pt modelId="{A2A11AA9-C1BD-4571-9808-36CA1F2666EA}" type="sibTrans" cxnId="{9591E012-867B-4343-8B0A-AE7B6F348E81}">
      <dgm:prSet/>
      <dgm:spPr/>
      <dgm:t>
        <a:bodyPr/>
        <a:lstStyle/>
        <a:p>
          <a:endParaRPr lang="ru-RU" sz="2800"/>
        </a:p>
      </dgm:t>
    </dgm:pt>
    <dgm:pt modelId="{3D885F59-867D-4600-B13E-EF44DCC2C843}">
      <dgm:prSet phldrT="[Текст]" custT="1"/>
      <dgm:spPr/>
      <dgm:t>
        <a:bodyPr/>
        <a:lstStyle/>
        <a:p>
          <a:pPr algn="l"/>
          <a:r>
            <a:rPr lang="ru-RU" sz="2000" dirty="0" smtClean="0"/>
            <a:t>Разработка и совершенствование локальных актов на муниципальном уровне</a:t>
          </a:r>
          <a:endParaRPr lang="ru-RU" sz="2000" dirty="0"/>
        </a:p>
      </dgm:t>
    </dgm:pt>
    <dgm:pt modelId="{527A0604-5C92-4C11-82CA-5492466FDD64}" type="parTrans" cxnId="{F68DB4C7-AC00-40C8-8213-94A1B86E2F12}">
      <dgm:prSet custT="1"/>
      <dgm:spPr/>
      <dgm:t>
        <a:bodyPr/>
        <a:lstStyle/>
        <a:p>
          <a:pPr algn="l"/>
          <a:endParaRPr lang="ru-RU" sz="1000"/>
        </a:p>
      </dgm:t>
    </dgm:pt>
    <dgm:pt modelId="{C0A8DBD3-0F15-4F1E-971A-93C91C1F83FB}" type="sibTrans" cxnId="{F68DB4C7-AC00-40C8-8213-94A1B86E2F12}">
      <dgm:prSet/>
      <dgm:spPr/>
      <dgm:t>
        <a:bodyPr/>
        <a:lstStyle/>
        <a:p>
          <a:endParaRPr lang="ru-RU" sz="2800"/>
        </a:p>
      </dgm:t>
    </dgm:pt>
    <dgm:pt modelId="{DF1E6917-4F13-4803-B1FC-2017537737B5}">
      <dgm:prSet phldrT="[Текст]" custT="1"/>
      <dgm:spPr/>
      <dgm:t>
        <a:bodyPr/>
        <a:lstStyle/>
        <a:p>
          <a:pPr algn="l"/>
          <a:r>
            <a:rPr lang="ru-RU" sz="2000" dirty="0" smtClean="0"/>
            <a:t>Создание алгоритма межведомственного взаимодействия </a:t>
          </a:r>
          <a:endParaRPr lang="ru-RU" sz="2000" dirty="0"/>
        </a:p>
      </dgm:t>
    </dgm:pt>
    <dgm:pt modelId="{9CE424E6-E7F0-4DB2-BFA8-20FFD0532551}" type="parTrans" cxnId="{22E4B63A-C649-4BBF-9625-305B5CDDB5AC}">
      <dgm:prSet custT="1"/>
      <dgm:spPr/>
      <dgm:t>
        <a:bodyPr/>
        <a:lstStyle/>
        <a:p>
          <a:pPr algn="l"/>
          <a:endParaRPr lang="ru-RU" sz="800"/>
        </a:p>
      </dgm:t>
    </dgm:pt>
    <dgm:pt modelId="{AB670274-DEBE-4BD4-9186-FCE9330BB5E5}" type="sibTrans" cxnId="{22E4B63A-C649-4BBF-9625-305B5CDDB5AC}">
      <dgm:prSet/>
      <dgm:spPr/>
      <dgm:t>
        <a:bodyPr/>
        <a:lstStyle/>
        <a:p>
          <a:endParaRPr lang="ru-RU" sz="2800"/>
        </a:p>
      </dgm:t>
    </dgm:pt>
    <dgm:pt modelId="{77C801F8-4DF0-4B14-96DA-D925823EB939}">
      <dgm:prSet phldrT="[Текст]" custT="1"/>
      <dgm:spPr/>
      <dgm:t>
        <a:bodyPr/>
        <a:lstStyle/>
        <a:p>
          <a:pPr algn="l"/>
          <a:r>
            <a:rPr lang="ru-RU" sz="2000" dirty="0" smtClean="0"/>
            <a:t>Проведение совещаний, семинаров (в том числе, с участием других ведомств)</a:t>
          </a:r>
          <a:endParaRPr lang="ru-RU" sz="2000" dirty="0"/>
        </a:p>
      </dgm:t>
    </dgm:pt>
    <dgm:pt modelId="{C38EE229-CC69-41E3-B79B-99849DF04D6D}" type="parTrans" cxnId="{70873932-FB8D-43DD-A261-5F4F400A2635}">
      <dgm:prSet custT="1"/>
      <dgm:spPr/>
      <dgm:t>
        <a:bodyPr/>
        <a:lstStyle/>
        <a:p>
          <a:pPr algn="l"/>
          <a:endParaRPr lang="ru-RU" sz="800"/>
        </a:p>
      </dgm:t>
    </dgm:pt>
    <dgm:pt modelId="{B1F13D16-3B2F-4411-A588-B9399C783AC2}" type="sibTrans" cxnId="{70873932-FB8D-43DD-A261-5F4F400A2635}">
      <dgm:prSet/>
      <dgm:spPr/>
      <dgm:t>
        <a:bodyPr/>
        <a:lstStyle/>
        <a:p>
          <a:endParaRPr lang="ru-RU" sz="2800"/>
        </a:p>
      </dgm:t>
    </dgm:pt>
    <dgm:pt modelId="{FBED893E-49FC-4229-A94F-C82389B434B8}">
      <dgm:prSet phldrT="[Текст]" custT="1"/>
      <dgm:spPr/>
      <dgm:t>
        <a:bodyPr/>
        <a:lstStyle/>
        <a:p>
          <a:pPr algn="l"/>
          <a:r>
            <a:rPr lang="ru-RU" sz="2000" dirty="0" smtClean="0"/>
            <a:t>Деятельность по установлению связей общеобразовательных организаций с медицинскими учреждениями, учреждениями дополнительного образования детей, учреждениями культуры, учреждениями социальной защиты населения</a:t>
          </a:r>
          <a:endParaRPr lang="ru-RU" sz="2000" dirty="0"/>
        </a:p>
      </dgm:t>
    </dgm:pt>
    <dgm:pt modelId="{8BCF9EDA-DBE3-46D0-AA11-16FE65ADE160}" type="parTrans" cxnId="{07417CB6-78BD-4347-BC2C-7F8867686F9E}">
      <dgm:prSet custT="1"/>
      <dgm:spPr/>
      <dgm:t>
        <a:bodyPr/>
        <a:lstStyle/>
        <a:p>
          <a:pPr algn="l"/>
          <a:endParaRPr lang="ru-RU" sz="800"/>
        </a:p>
      </dgm:t>
    </dgm:pt>
    <dgm:pt modelId="{F76A838A-0D3A-4B93-9137-2183C9ECA799}" type="sibTrans" cxnId="{07417CB6-78BD-4347-BC2C-7F8867686F9E}">
      <dgm:prSet/>
      <dgm:spPr/>
      <dgm:t>
        <a:bodyPr/>
        <a:lstStyle/>
        <a:p>
          <a:endParaRPr lang="ru-RU" sz="2800"/>
        </a:p>
      </dgm:t>
    </dgm:pt>
    <dgm:pt modelId="{0971F408-7816-467B-B49D-7999FDAB057D}">
      <dgm:prSet phldrT="[Текст]" custT="1"/>
      <dgm:spPr/>
      <dgm:t>
        <a:bodyPr/>
        <a:lstStyle/>
        <a:p>
          <a:pPr algn="l"/>
          <a:r>
            <a:rPr lang="ru-RU" sz="2000" dirty="0" smtClean="0"/>
            <a:t>Создание консультационных центров и пунктов, других форм работы с семьями</a:t>
          </a:r>
          <a:endParaRPr lang="ru-RU" sz="2000" dirty="0"/>
        </a:p>
      </dgm:t>
    </dgm:pt>
    <dgm:pt modelId="{77146389-6D7B-4C22-B12D-15075D6EF7AC}" type="parTrans" cxnId="{7FF98D4C-9154-4153-991C-E4C63E750049}">
      <dgm:prSet custT="1"/>
      <dgm:spPr/>
      <dgm:t>
        <a:bodyPr/>
        <a:lstStyle/>
        <a:p>
          <a:pPr algn="l"/>
          <a:endParaRPr lang="ru-RU" sz="800"/>
        </a:p>
      </dgm:t>
    </dgm:pt>
    <dgm:pt modelId="{4C509A18-2C3D-4E7C-8C96-934AAFB0AE4A}" type="sibTrans" cxnId="{7FF98D4C-9154-4153-991C-E4C63E750049}">
      <dgm:prSet/>
      <dgm:spPr/>
      <dgm:t>
        <a:bodyPr/>
        <a:lstStyle/>
        <a:p>
          <a:endParaRPr lang="ru-RU" sz="2800"/>
        </a:p>
      </dgm:t>
    </dgm:pt>
    <dgm:pt modelId="{56757E0F-7133-40D2-ABA4-4F7DCED37081}">
      <dgm:prSet phldrT="[Текст]" custT="1"/>
      <dgm:spPr/>
      <dgm:t>
        <a:bodyPr/>
        <a:lstStyle/>
        <a:p>
          <a:pPr algn="l"/>
          <a:r>
            <a:rPr lang="ru-RU" sz="2000" dirty="0" smtClean="0"/>
            <a:t>Организация деятельности по тиражированию эффективных практик </a:t>
          </a:r>
          <a:endParaRPr lang="ru-RU" sz="2000" dirty="0"/>
        </a:p>
      </dgm:t>
    </dgm:pt>
    <dgm:pt modelId="{83285B3E-E985-454B-8BE5-F24E296A826E}" type="parTrans" cxnId="{4F2D2299-4F74-41DA-9AF1-7186ACAB362C}">
      <dgm:prSet custT="1"/>
      <dgm:spPr/>
      <dgm:t>
        <a:bodyPr/>
        <a:lstStyle/>
        <a:p>
          <a:pPr algn="l"/>
          <a:endParaRPr lang="ru-RU" sz="800"/>
        </a:p>
      </dgm:t>
    </dgm:pt>
    <dgm:pt modelId="{55CCB932-F210-451D-AEF5-CA6E5A4DC4B4}" type="sibTrans" cxnId="{4F2D2299-4F74-41DA-9AF1-7186ACAB362C}">
      <dgm:prSet/>
      <dgm:spPr/>
      <dgm:t>
        <a:bodyPr/>
        <a:lstStyle/>
        <a:p>
          <a:endParaRPr lang="ru-RU" sz="2800"/>
        </a:p>
      </dgm:t>
    </dgm:pt>
    <dgm:pt modelId="{BBABD099-8132-445C-9064-555E03E81C8D}">
      <dgm:prSet phldrT="[Текст]" custT="1"/>
      <dgm:spPr/>
      <dgm:t>
        <a:bodyPr/>
        <a:lstStyle/>
        <a:p>
          <a:pPr algn="l"/>
          <a:r>
            <a:rPr lang="ru-RU" sz="2000" dirty="0" smtClean="0"/>
            <a:t>Просвещение населения по вопросам реализации инклюзивного образования</a:t>
          </a:r>
          <a:endParaRPr lang="ru-RU" sz="2000" dirty="0"/>
        </a:p>
      </dgm:t>
    </dgm:pt>
    <dgm:pt modelId="{BD7A99D8-71DE-433E-AB10-059642791640}" type="parTrans" cxnId="{790E4C60-3077-44EB-9173-F395D7E7164E}">
      <dgm:prSet custT="1"/>
      <dgm:spPr/>
      <dgm:t>
        <a:bodyPr/>
        <a:lstStyle/>
        <a:p>
          <a:pPr algn="l"/>
          <a:endParaRPr lang="ru-RU" sz="1000"/>
        </a:p>
      </dgm:t>
    </dgm:pt>
    <dgm:pt modelId="{9F92B336-C3E9-439C-866C-D0DC28F6C7B5}" type="sibTrans" cxnId="{790E4C60-3077-44EB-9173-F395D7E7164E}">
      <dgm:prSet/>
      <dgm:spPr/>
      <dgm:t>
        <a:bodyPr/>
        <a:lstStyle/>
        <a:p>
          <a:endParaRPr lang="ru-RU" sz="2800"/>
        </a:p>
      </dgm:t>
    </dgm:pt>
    <dgm:pt modelId="{73449CC7-3043-4705-9147-D3854B58BA8D}" type="pres">
      <dgm:prSet presAssocID="{72E1734E-3C58-43F6-AEEB-1628C67591A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D757FE-CE87-41CA-9FFB-2D645318D04A}" type="pres">
      <dgm:prSet presAssocID="{7568A95A-91C1-46FC-B22A-02C2D14FA9AC}" presName="root1" presStyleCnt="0"/>
      <dgm:spPr/>
    </dgm:pt>
    <dgm:pt modelId="{9728DEC3-B2D8-4388-91C9-85E6575DE827}" type="pres">
      <dgm:prSet presAssocID="{7568A95A-91C1-46FC-B22A-02C2D14FA9AC}" presName="LevelOneTextNode" presStyleLbl="node0" presStyleIdx="0" presStyleCnt="1" custLinFactNeighborX="-68990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878FE4-1027-47A2-88E2-07D3B6D8F482}" type="pres">
      <dgm:prSet presAssocID="{7568A95A-91C1-46FC-B22A-02C2D14FA9AC}" presName="level2hierChild" presStyleCnt="0"/>
      <dgm:spPr/>
    </dgm:pt>
    <dgm:pt modelId="{3402822C-9660-4723-A377-E64BAD8918BE}" type="pres">
      <dgm:prSet presAssocID="{527A0604-5C92-4C11-82CA-5492466FDD64}" presName="conn2-1" presStyleLbl="parChTrans1D2" presStyleIdx="0" presStyleCnt="7"/>
      <dgm:spPr/>
    </dgm:pt>
    <dgm:pt modelId="{E5EF6530-AB60-4DF7-B6A3-ED4E9584C23E}" type="pres">
      <dgm:prSet presAssocID="{527A0604-5C92-4C11-82CA-5492466FDD64}" presName="connTx" presStyleLbl="parChTrans1D2" presStyleIdx="0" presStyleCnt="7"/>
      <dgm:spPr/>
    </dgm:pt>
    <dgm:pt modelId="{92E0F263-5D25-4317-86BB-008B54C7B314}" type="pres">
      <dgm:prSet presAssocID="{3D885F59-867D-4600-B13E-EF44DCC2C843}" presName="root2" presStyleCnt="0"/>
      <dgm:spPr/>
    </dgm:pt>
    <dgm:pt modelId="{9A07D8E4-DE99-4E46-9BF2-C831A96257D5}" type="pres">
      <dgm:prSet presAssocID="{3D885F59-867D-4600-B13E-EF44DCC2C843}" presName="LevelTwoTextNode" presStyleLbl="node2" presStyleIdx="0" presStyleCnt="7" custScaleX="280122" custScaleY="89291" custLinFactNeighborX="-1126" custLinFactNeighborY="21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163A9F-B8DC-4AF2-8443-05E62DFD818E}" type="pres">
      <dgm:prSet presAssocID="{3D885F59-867D-4600-B13E-EF44DCC2C843}" presName="level3hierChild" presStyleCnt="0"/>
      <dgm:spPr/>
    </dgm:pt>
    <dgm:pt modelId="{9390AD62-9F32-41DA-8CF6-38A0EEF5E1D9}" type="pres">
      <dgm:prSet presAssocID="{9CE424E6-E7F0-4DB2-BFA8-20FFD0532551}" presName="conn2-1" presStyleLbl="parChTrans1D2" presStyleIdx="1" presStyleCnt="7"/>
      <dgm:spPr/>
    </dgm:pt>
    <dgm:pt modelId="{02943405-0D64-4657-9E27-440D5BE12BDE}" type="pres">
      <dgm:prSet presAssocID="{9CE424E6-E7F0-4DB2-BFA8-20FFD0532551}" presName="connTx" presStyleLbl="parChTrans1D2" presStyleIdx="1" presStyleCnt="7"/>
      <dgm:spPr/>
    </dgm:pt>
    <dgm:pt modelId="{38254A70-271C-4F7D-A16B-13F6AFCF145E}" type="pres">
      <dgm:prSet presAssocID="{DF1E6917-4F13-4803-B1FC-2017537737B5}" presName="root2" presStyleCnt="0"/>
      <dgm:spPr/>
    </dgm:pt>
    <dgm:pt modelId="{FDB1CC2D-38B7-49C0-9695-F9FED78E71DF}" type="pres">
      <dgm:prSet presAssocID="{DF1E6917-4F13-4803-B1FC-2017537737B5}" presName="LevelTwoTextNode" presStyleLbl="node2" presStyleIdx="1" presStyleCnt="7" custScaleX="277817" custScaleY="59228" custLinFactNeighborX="-1126" custLinFactNeighborY="10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19C7EA-7698-4F9F-A86E-A96810AFDD46}" type="pres">
      <dgm:prSet presAssocID="{DF1E6917-4F13-4803-B1FC-2017537737B5}" presName="level3hierChild" presStyleCnt="0"/>
      <dgm:spPr/>
    </dgm:pt>
    <dgm:pt modelId="{F91E2088-D7B7-42CE-A522-AEEA55383C39}" type="pres">
      <dgm:prSet presAssocID="{C38EE229-CC69-41E3-B79B-99849DF04D6D}" presName="conn2-1" presStyleLbl="parChTrans1D2" presStyleIdx="2" presStyleCnt="7"/>
      <dgm:spPr/>
    </dgm:pt>
    <dgm:pt modelId="{2BA3EF8F-9635-47FF-866E-E5BDEE6BFAF2}" type="pres">
      <dgm:prSet presAssocID="{C38EE229-CC69-41E3-B79B-99849DF04D6D}" presName="connTx" presStyleLbl="parChTrans1D2" presStyleIdx="2" presStyleCnt="7"/>
      <dgm:spPr/>
    </dgm:pt>
    <dgm:pt modelId="{68586539-CD78-40D5-B739-DC96E1B09AD9}" type="pres">
      <dgm:prSet presAssocID="{77C801F8-4DF0-4B14-96DA-D925823EB939}" presName="root2" presStyleCnt="0"/>
      <dgm:spPr/>
    </dgm:pt>
    <dgm:pt modelId="{3572722A-881C-4E2A-8D72-FC0991D95294}" type="pres">
      <dgm:prSet presAssocID="{77C801F8-4DF0-4B14-96DA-D925823EB939}" presName="LevelTwoTextNode" presStyleLbl="node2" presStyleIdx="2" presStyleCnt="7" custScaleX="272717" custScaleY="86159" custLinFactNeighborX="-1126" custLinFactNeighborY="7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D77E1F-8A4F-4BF0-9639-359F006525CD}" type="pres">
      <dgm:prSet presAssocID="{77C801F8-4DF0-4B14-96DA-D925823EB939}" presName="level3hierChild" presStyleCnt="0"/>
      <dgm:spPr/>
    </dgm:pt>
    <dgm:pt modelId="{78561BD8-F1BE-4E01-BAF9-14ADC8584227}" type="pres">
      <dgm:prSet presAssocID="{8BCF9EDA-DBE3-46D0-AA11-16FE65ADE160}" presName="conn2-1" presStyleLbl="parChTrans1D2" presStyleIdx="3" presStyleCnt="7"/>
      <dgm:spPr/>
    </dgm:pt>
    <dgm:pt modelId="{281F2908-8F42-4037-840D-F3D23FB24FE4}" type="pres">
      <dgm:prSet presAssocID="{8BCF9EDA-DBE3-46D0-AA11-16FE65ADE160}" presName="connTx" presStyleLbl="parChTrans1D2" presStyleIdx="3" presStyleCnt="7"/>
      <dgm:spPr/>
    </dgm:pt>
    <dgm:pt modelId="{453502DD-6812-4FB4-986E-AC67451B2AF9}" type="pres">
      <dgm:prSet presAssocID="{FBED893E-49FC-4229-A94F-C82389B434B8}" presName="root2" presStyleCnt="0"/>
      <dgm:spPr/>
    </dgm:pt>
    <dgm:pt modelId="{4162E6EA-C0E7-42D2-8855-3A6EF22EFB22}" type="pres">
      <dgm:prSet presAssocID="{FBED893E-49FC-4229-A94F-C82389B434B8}" presName="LevelTwoTextNode" presStyleLbl="node2" presStyleIdx="3" presStyleCnt="7" custScaleX="276503" custScaleY="144619" custLinFactNeighborX="-1126" custLinFactNeighborY="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C50C2-4D69-4331-B1CC-67D5BEC04E61}" type="pres">
      <dgm:prSet presAssocID="{FBED893E-49FC-4229-A94F-C82389B434B8}" presName="level3hierChild" presStyleCnt="0"/>
      <dgm:spPr/>
    </dgm:pt>
    <dgm:pt modelId="{DFF4B2E9-088F-475D-98C1-A51925EA76EE}" type="pres">
      <dgm:prSet presAssocID="{77146389-6D7B-4C22-B12D-15075D6EF7AC}" presName="conn2-1" presStyleLbl="parChTrans1D2" presStyleIdx="4" presStyleCnt="7"/>
      <dgm:spPr/>
    </dgm:pt>
    <dgm:pt modelId="{B1A7112A-CD64-4DB1-9B69-08101D3F56C7}" type="pres">
      <dgm:prSet presAssocID="{77146389-6D7B-4C22-B12D-15075D6EF7AC}" presName="connTx" presStyleLbl="parChTrans1D2" presStyleIdx="4" presStyleCnt="7"/>
      <dgm:spPr/>
    </dgm:pt>
    <dgm:pt modelId="{8E07F51E-7E73-4E30-8D8A-A63DD079BF5D}" type="pres">
      <dgm:prSet presAssocID="{0971F408-7816-467B-B49D-7999FDAB057D}" presName="root2" presStyleCnt="0"/>
      <dgm:spPr/>
    </dgm:pt>
    <dgm:pt modelId="{5BF3BE00-096C-4060-A5CE-4B56AB218DFF}" type="pres">
      <dgm:prSet presAssocID="{0971F408-7816-467B-B49D-7999FDAB057D}" presName="LevelTwoTextNode" presStyleLbl="node2" presStyleIdx="4" presStyleCnt="7" custScaleX="276370" custScaleY="95863" custLinFactNeighborX="-1126" custLinFactNeighborY="-112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6BC7F-59AB-46A1-A450-D73FC9A233FF}" type="pres">
      <dgm:prSet presAssocID="{0971F408-7816-467B-B49D-7999FDAB057D}" presName="level3hierChild" presStyleCnt="0"/>
      <dgm:spPr/>
    </dgm:pt>
    <dgm:pt modelId="{667A0E6F-82EE-4D76-B849-56984B65DB90}" type="pres">
      <dgm:prSet presAssocID="{83285B3E-E985-454B-8BE5-F24E296A826E}" presName="conn2-1" presStyleLbl="parChTrans1D2" presStyleIdx="5" presStyleCnt="7"/>
      <dgm:spPr/>
    </dgm:pt>
    <dgm:pt modelId="{4020F129-5F4B-4798-B531-12C9D59E9753}" type="pres">
      <dgm:prSet presAssocID="{83285B3E-E985-454B-8BE5-F24E296A826E}" presName="connTx" presStyleLbl="parChTrans1D2" presStyleIdx="5" presStyleCnt="7"/>
      <dgm:spPr/>
    </dgm:pt>
    <dgm:pt modelId="{A662D897-C65F-4E8E-8006-4CD2C068BE65}" type="pres">
      <dgm:prSet presAssocID="{56757E0F-7133-40D2-ABA4-4F7DCED37081}" presName="root2" presStyleCnt="0"/>
      <dgm:spPr/>
    </dgm:pt>
    <dgm:pt modelId="{C8B54392-F399-4147-8738-51F768B29799}" type="pres">
      <dgm:prSet presAssocID="{56757E0F-7133-40D2-ABA4-4F7DCED37081}" presName="LevelTwoTextNode" presStyleLbl="node2" presStyleIdx="5" presStyleCnt="7" custScaleX="276503" custScaleY="91531" custLinFactNeighborX="-1126" custLinFactNeighborY="-18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2C3619-E597-4761-A38C-65498C1CE8CF}" type="pres">
      <dgm:prSet presAssocID="{56757E0F-7133-40D2-ABA4-4F7DCED37081}" presName="level3hierChild" presStyleCnt="0"/>
      <dgm:spPr/>
    </dgm:pt>
    <dgm:pt modelId="{84C7202F-8ECF-48C2-B60D-9ED53C43B814}" type="pres">
      <dgm:prSet presAssocID="{BD7A99D8-71DE-433E-AB10-059642791640}" presName="conn2-1" presStyleLbl="parChTrans1D2" presStyleIdx="6" presStyleCnt="7"/>
      <dgm:spPr/>
    </dgm:pt>
    <dgm:pt modelId="{70D10272-70C9-4950-B092-30730C477269}" type="pres">
      <dgm:prSet presAssocID="{BD7A99D8-71DE-433E-AB10-059642791640}" presName="connTx" presStyleLbl="parChTrans1D2" presStyleIdx="6" presStyleCnt="7"/>
      <dgm:spPr/>
    </dgm:pt>
    <dgm:pt modelId="{DA2E89B3-D080-4762-9873-DEA98675B014}" type="pres">
      <dgm:prSet presAssocID="{BBABD099-8132-445C-9064-555E03E81C8D}" presName="root2" presStyleCnt="0"/>
      <dgm:spPr/>
    </dgm:pt>
    <dgm:pt modelId="{341B2C58-B9B6-4E7A-84A3-6AF08D261D3D}" type="pres">
      <dgm:prSet presAssocID="{BBABD099-8132-445C-9064-555E03E81C8D}" presName="LevelTwoTextNode" presStyleLbl="node2" presStyleIdx="6" presStyleCnt="7" custScaleX="273043" custScaleY="85226" custLinFactNeighborX="-1126" custLinFactNeighborY="-16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3F4569-800F-48D1-BE65-D106425C1CCF}" type="pres">
      <dgm:prSet presAssocID="{BBABD099-8132-445C-9064-555E03E81C8D}" presName="level3hierChild" presStyleCnt="0"/>
      <dgm:spPr/>
    </dgm:pt>
  </dgm:ptLst>
  <dgm:cxnLst>
    <dgm:cxn modelId="{4F2D2299-4F74-41DA-9AF1-7186ACAB362C}" srcId="{7568A95A-91C1-46FC-B22A-02C2D14FA9AC}" destId="{56757E0F-7133-40D2-ABA4-4F7DCED37081}" srcOrd="5" destOrd="0" parTransId="{83285B3E-E985-454B-8BE5-F24E296A826E}" sibTransId="{55CCB932-F210-451D-AEF5-CA6E5A4DC4B4}"/>
    <dgm:cxn modelId="{5D2CBE65-3B77-4E17-B8EF-352FDED7E9FC}" type="presOf" srcId="{56757E0F-7133-40D2-ABA4-4F7DCED37081}" destId="{C8B54392-F399-4147-8738-51F768B29799}" srcOrd="0" destOrd="0" presId="urn:microsoft.com/office/officeart/2008/layout/HorizontalMultiLevelHierarchy"/>
    <dgm:cxn modelId="{F4CA4039-4233-4D10-A6DD-A3D730574D69}" type="presOf" srcId="{527A0604-5C92-4C11-82CA-5492466FDD64}" destId="{3402822C-9660-4723-A377-E64BAD8918BE}" srcOrd="0" destOrd="0" presId="urn:microsoft.com/office/officeart/2008/layout/HorizontalMultiLevelHierarchy"/>
    <dgm:cxn modelId="{CED01C29-00E2-44A3-8BFA-D8C7FB47A695}" type="presOf" srcId="{C38EE229-CC69-41E3-B79B-99849DF04D6D}" destId="{2BA3EF8F-9635-47FF-866E-E5BDEE6BFAF2}" srcOrd="1" destOrd="0" presId="urn:microsoft.com/office/officeart/2008/layout/HorizontalMultiLevelHierarchy"/>
    <dgm:cxn modelId="{43C9027C-714A-4AFB-A387-20008F27FB77}" type="presOf" srcId="{527A0604-5C92-4C11-82CA-5492466FDD64}" destId="{E5EF6530-AB60-4DF7-B6A3-ED4E9584C23E}" srcOrd="1" destOrd="0" presId="urn:microsoft.com/office/officeart/2008/layout/HorizontalMultiLevelHierarchy"/>
    <dgm:cxn modelId="{160129A8-B82E-4FD4-B5FA-7F6744E8A7AB}" type="presOf" srcId="{3D885F59-867D-4600-B13E-EF44DCC2C843}" destId="{9A07D8E4-DE99-4E46-9BF2-C831A96257D5}" srcOrd="0" destOrd="0" presId="urn:microsoft.com/office/officeart/2008/layout/HorizontalMultiLevelHierarchy"/>
    <dgm:cxn modelId="{D1FD38F8-6AEC-4A7C-BC06-6D6946E7F846}" type="presOf" srcId="{8BCF9EDA-DBE3-46D0-AA11-16FE65ADE160}" destId="{281F2908-8F42-4037-840D-F3D23FB24FE4}" srcOrd="1" destOrd="0" presId="urn:microsoft.com/office/officeart/2008/layout/HorizontalMultiLevelHierarchy"/>
    <dgm:cxn modelId="{F68DB4C7-AC00-40C8-8213-94A1B86E2F12}" srcId="{7568A95A-91C1-46FC-B22A-02C2D14FA9AC}" destId="{3D885F59-867D-4600-B13E-EF44DCC2C843}" srcOrd="0" destOrd="0" parTransId="{527A0604-5C92-4C11-82CA-5492466FDD64}" sibTransId="{C0A8DBD3-0F15-4F1E-971A-93C91C1F83FB}"/>
    <dgm:cxn modelId="{4313BE5F-8617-4B3E-9814-BC57E7CCC7C6}" type="presOf" srcId="{77146389-6D7B-4C22-B12D-15075D6EF7AC}" destId="{B1A7112A-CD64-4DB1-9B69-08101D3F56C7}" srcOrd="1" destOrd="0" presId="urn:microsoft.com/office/officeart/2008/layout/HorizontalMultiLevelHierarchy"/>
    <dgm:cxn modelId="{95BFCACA-28CD-4C13-8D5A-BFF35B4F9046}" type="presOf" srcId="{0971F408-7816-467B-B49D-7999FDAB057D}" destId="{5BF3BE00-096C-4060-A5CE-4B56AB218DFF}" srcOrd="0" destOrd="0" presId="urn:microsoft.com/office/officeart/2008/layout/HorizontalMultiLevelHierarchy"/>
    <dgm:cxn modelId="{7FF98D4C-9154-4153-991C-E4C63E750049}" srcId="{7568A95A-91C1-46FC-B22A-02C2D14FA9AC}" destId="{0971F408-7816-467B-B49D-7999FDAB057D}" srcOrd="4" destOrd="0" parTransId="{77146389-6D7B-4C22-B12D-15075D6EF7AC}" sibTransId="{4C509A18-2C3D-4E7C-8C96-934AAFB0AE4A}"/>
    <dgm:cxn modelId="{790E4C60-3077-44EB-9173-F395D7E7164E}" srcId="{7568A95A-91C1-46FC-B22A-02C2D14FA9AC}" destId="{BBABD099-8132-445C-9064-555E03E81C8D}" srcOrd="6" destOrd="0" parTransId="{BD7A99D8-71DE-433E-AB10-059642791640}" sibTransId="{9F92B336-C3E9-439C-866C-D0DC28F6C7B5}"/>
    <dgm:cxn modelId="{4B508A2E-2932-471A-9FF2-528C64C97E75}" type="presOf" srcId="{7568A95A-91C1-46FC-B22A-02C2D14FA9AC}" destId="{9728DEC3-B2D8-4388-91C9-85E6575DE827}" srcOrd="0" destOrd="0" presId="urn:microsoft.com/office/officeart/2008/layout/HorizontalMultiLevelHierarchy"/>
    <dgm:cxn modelId="{061DE41D-19C4-4C62-9014-46ADC7481E41}" type="presOf" srcId="{FBED893E-49FC-4229-A94F-C82389B434B8}" destId="{4162E6EA-C0E7-42D2-8855-3A6EF22EFB22}" srcOrd="0" destOrd="0" presId="urn:microsoft.com/office/officeart/2008/layout/HorizontalMultiLevelHierarchy"/>
    <dgm:cxn modelId="{9C3B9F0C-71AC-4C32-B6B2-CA5E10418F95}" type="presOf" srcId="{BBABD099-8132-445C-9064-555E03E81C8D}" destId="{341B2C58-B9B6-4E7A-84A3-6AF08D261D3D}" srcOrd="0" destOrd="0" presId="urn:microsoft.com/office/officeart/2008/layout/HorizontalMultiLevelHierarchy"/>
    <dgm:cxn modelId="{CA6D9FD6-F24D-467D-B8B5-4DFEA675B508}" type="presOf" srcId="{83285B3E-E985-454B-8BE5-F24E296A826E}" destId="{667A0E6F-82EE-4D76-B849-56984B65DB90}" srcOrd="0" destOrd="0" presId="urn:microsoft.com/office/officeart/2008/layout/HorizontalMultiLevelHierarchy"/>
    <dgm:cxn modelId="{2488F0FE-E022-4E34-9EB4-39E37665B0CA}" type="presOf" srcId="{9CE424E6-E7F0-4DB2-BFA8-20FFD0532551}" destId="{9390AD62-9F32-41DA-8CF6-38A0EEF5E1D9}" srcOrd="0" destOrd="0" presId="urn:microsoft.com/office/officeart/2008/layout/HorizontalMultiLevelHierarchy"/>
    <dgm:cxn modelId="{70873932-FB8D-43DD-A261-5F4F400A2635}" srcId="{7568A95A-91C1-46FC-B22A-02C2D14FA9AC}" destId="{77C801F8-4DF0-4B14-96DA-D925823EB939}" srcOrd="2" destOrd="0" parTransId="{C38EE229-CC69-41E3-B79B-99849DF04D6D}" sibTransId="{B1F13D16-3B2F-4411-A588-B9399C783AC2}"/>
    <dgm:cxn modelId="{ECCF66C7-96C1-4AC9-AD06-40E173FA210A}" type="presOf" srcId="{DF1E6917-4F13-4803-B1FC-2017537737B5}" destId="{FDB1CC2D-38B7-49C0-9695-F9FED78E71DF}" srcOrd="0" destOrd="0" presId="urn:microsoft.com/office/officeart/2008/layout/HorizontalMultiLevelHierarchy"/>
    <dgm:cxn modelId="{FC379E82-D571-4643-8096-9F25CB31B6D5}" type="presOf" srcId="{BD7A99D8-71DE-433E-AB10-059642791640}" destId="{84C7202F-8ECF-48C2-B60D-9ED53C43B814}" srcOrd="0" destOrd="0" presId="urn:microsoft.com/office/officeart/2008/layout/HorizontalMultiLevelHierarchy"/>
    <dgm:cxn modelId="{16AF9C88-AB18-4D45-AACD-E39B76D6A774}" type="presOf" srcId="{C38EE229-CC69-41E3-B79B-99849DF04D6D}" destId="{F91E2088-D7B7-42CE-A522-AEEA55383C39}" srcOrd="0" destOrd="0" presId="urn:microsoft.com/office/officeart/2008/layout/HorizontalMultiLevelHierarchy"/>
    <dgm:cxn modelId="{7DB3366F-697A-4497-A0F4-C8C921C8B2FA}" type="presOf" srcId="{83285B3E-E985-454B-8BE5-F24E296A826E}" destId="{4020F129-5F4B-4798-B531-12C9D59E9753}" srcOrd="1" destOrd="0" presId="urn:microsoft.com/office/officeart/2008/layout/HorizontalMultiLevelHierarchy"/>
    <dgm:cxn modelId="{EAA6E0C2-FF6F-414E-ADC0-C329C50AB690}" type="presOf" srcId="{BD7A99D8-71DE-433E-AB10-059642791640}" destId="{70D10272-70C9-4950-B092-30730C477269}" srcOrd="1" destOrd="0" presId="urn:microsoft.com/office/officeart/2008/layout/HorizontalMultiLevelHierarchy"/>
    <dgm:cxn modelId="{E84672A5-F16B-4A9F-941D-D14A2CAF5F6A}" type="presOf" srcId="{77146389-6D7B-4C22-B12D-15075D6EF7AC}" destId="{DFF4B2E9-088F-475D-98C1-A51925EA76EE}" srcOrd="0" destOrd="0" presId="urn:microsoft.com/office/officeart/2008/layout/HorizontalMultiLevelHierarchy"/>
    <dgm:cxn modelId="{22E4B63A-C649-4BBF-9625-305B5CDDB5AC}" srcId="{7568A95A-91C1-46FC-B22A-02C2D14FA9AC}" destId="{DF1E6917-4F13-4803-B1FC-2017537737B5}" srcOrd="1" destOrd="0" parTransId="{9CE424E6-E7F0-4DB2-BFA8-20FFD0532551}" sibTransId="{AB670274-DEBE-4BD4-9186-FCE9330BB5E5}"/>
    <dgm:cxn modelId="{3377A300-7627-4569-AF16-ACAE2E8E2684}" type="presOf" srcId="{77C801F8-4DF0-4B14-96DA-D925823EB939}" destId="{3572722A-881C-4E2A-8D72-FC0991D95294}" srcOrd="0" destOrd="0" presId="urn:microsoft.com/office/officeart/2008/layout/HorizontalMultiLevelHierarchy"/>
    <dgm:cxn modelId="{9591E012-867B-4343-8B0A-AE7B6F348E81}" srcId="{72E1734E-3C58-43F6-AEEB-1628C67591A2}" destId="{7568A95A-91C1-46FC-B22A-02C2D14FA9AC}" srcOrd="0" destOrd="0" parTransId="{E1E3779C-9CB5-480F-AC35-5AC098CB950B}" sibTransId="{A2A11AA9-C1BD-4571-9808-36CA1F2666EA}"/>
    <dgm:cxn modelId="{07417CB6-78BD-4347-BC2C-7F8867686F9E}" srcId="{7568A95A-91C1-46FC-B22A-02C2D14FA9AC}" destId="{FBED893E-49FC-4229-A94F-C82389B434B8}" srcOrd="3" destOrd="0" parTransId="{8BCF9EDA-DBE3-46D0-AA11-16FE65ADE160}" sibTransId="{F76A838A-0D3A-4B93-9137-2183C9ECA799}"/>
    <dgm:cxn modelId="{4BB43D43-02A9-45F8-849A-FB0E80C7FD69}" type="presOf" srcId="{8BCF9EDA-DBE3-46D0-AA11-16FE65ADE160}" destId="{78561BD8-F1BE-4E01-BAF9-14ADC8584227}" srcOrd="0" destOrd="0" presId="urn:microsoft.com/office/officeart/2008/layout/HorizontalMultiLevelHierarchy"/>
    <dgm:cxn modelId="{E8FDEFBE-C841-4E87-9FED-2427618D4A5C}" type="presOf" srcId="{9CE424E6-E7F0-4DB2-BFA8-20FFD0532551}" destId="{02943405-0D64-4657-9E27-440D5BE12BDE}" srcOrd="1" destOrd="0" presId="urn:microsoft.com/office/officeart/2008/layout/HorizontalMultiLevelHierarchy"/>
    <dgm:cxn modelId="{05CF1F12-375C-491B-BABE-331C3335FCB5}" type="presOf" srcId="{72E1734E-3C58-43F6-AEEB-1628C67591A2}" destId="{73449CC7-3043-4705-9147-D3854B58BA8D}" srcOrd="0" destOrd="0" presId="urn:microsoft.com/office/officeart/2008/layout/HorizontalMultiLevelHierarchy"/>
    <dgm:cxn modelId="{60880133-D809-4808-848A-492BF06C72DB}" type="presParOf" srcId="{73449CC7-3043-4705-9147-D3854B58BA8D}" destId="{92D757FE-CE87-41CA-9FFB-2D645318D04A}" srcOrd="0" destOrd="0" presId="urn:microsoft.com/office/officeart/2008/layout/HorizontalMultiLevelHierarchy"/>
    <dgm:cxn modelId="{8FA7FC2E-9BA1-4B73-99BF-3206F3636476}" type="presParOf" srcId="{92D757FE-CE87-41CA-9FFB-2D645318D04A}" destId="{9728DEC3-B2D8-4388-91C9-85E6575DE827}" srcOrd="0" destOrd="0" presId="urn:microsoft.com/office/officeart/2008/layout/HorizontalMultiLevelHierarchy"/>
    <dgm:cxn modelId="{DA0D8059-3C47-4EB8-B550-BE8AB4159402}" type="presParOf" srcId="{92D757FE-CE87-41CA-9FFB-2D645318D04A}" destId="{65878FE4-1027-47A2-88E2-07D3B6D8F482}" srcOrd="1" destOrd="0" presId="urn:microsoft.com/office/officeart/2008/layout/HorizontalMultiLevelHierarchy"/>
    <dgm:cxn modelId="{9012D612-10A8-4A47-826B-51F0366BD49B}" type="presParOf" srcId="{65878FE4-1027-47A2-88E2-07D3B6D8F482}" destId="{3402822C-9660-4723-A377-E64BAD8918BE}" srcOrd="0" destOrd="0" presId="urn:microsoft.com/office/officeart/2008/layout/HorizontalMultiLevelHierarchy"/>
    <dgm:cxn modelId="{1A852918-9F7E-43BA-BC11-90B0A23B721C}" type="presParOf" srcId="{3402822C-9660-4723-A377-E64BAD8918BE}" destId="{E5EF6530-AB60-4DF7-B6A3-ED4E9584C23E}" srcOrd="0" destOrd="0" presId="urn:microsoft.com/office/officeart/2008/layout/HorizontalMultiLevelHierarchy"/>
    <dgm:cxn modelId="{3580B8BE-4112-48E2-93E3-88CFDEEECB90}" type="presParOf" srcId="{65878FE4-1027-47A2-88E2-07D3B6D8F482}" destId="{92E0F263-5D25-4317-86BB-008B54C7B314}" srcOrd="1" destOrd="0" presId="urn:microsoft.com/office/officeart/2008/layout/HorizontalMultiLevelHierarchy"/>
    <dgm:cxn modelId="{6A4925C7-DB25-410A-AE19-69A4A1AF6A27}" type="presParOf" srcId="{92E0F263-5D25-4317-86BB-008B54C7B314}" destId="{9A07D8E4-DE99-4E46-9BF2-C831A96257D5}" srcOrd="0" destOrd="0" presId="urn:microsoft.com/office/officeart/2008/layout/HorizontalMultiLevelHierarchy"/>
    <dgm:cxn modelId="{AFDD6FDA-27AE-4515-BB4A-394D895C0574}" type="presParOf" srcId="{92E0F263-5D25-4317-86BB-008B54C7B314}" destId="{6C163A9F-B8DC-4AF2-8443-05E62DFD818E}" srcOrd="1" destOrd="0" presId="urn:microsoft.com/office/officeart/2008/layout/HorizontalMultiLevelHierarchy"/>
    <dgm:cxn modelId="{1F679EF9-A06D-4C73-A039-8F9210E6FA5D}" type="presParOf" srcId="{65878FE4-1027-47A2-88E2-07D3B6D8F482}" destId="{9390AD62-9F32-41DA-8CF6-38A0EEF5E1D9}" srcOrd="2" destOrd="0" presId="urn:microsoft.com/office/officeart/2008/layout/HorizontalMultiLevelHierarchy"/>
    <dgm:cxn modelId="{BD9C64BD-00DC-4DED-9753-120FC9D76E43}" type="presParOf" srcId="{9390AD62-9F32-41DA-8CF6-38A0EEF5E1D9}" destId="{02943405-0D64-4657-9E27-440D5BE12BDE}" srcOrd="0" destOrd="0" presId="urn:microsoft.com/office/officeart/2008/layout/HorizontalMultiLevelHierarchy"/>
    <dgm:cxn modelId="{BB05F576-79F0-4E46-802F-6E10B221ADF4}" type="presParOf" srcId="{65878FE4-1027-47A2-88E2-07D3B6D8F482}" destId="{38254A70-271C-4F7D-A16B-13F6AFCF145E}" srcOrd="3" destOrd="0" presId="urn:microsoft.com/office/officeart/2008/layout/HorizontalMultiLevelHierarchy"/>
    <dgm:cxn modelId="{75716C6A-C20D-4669-B276-172084B65E84}" type="presParOf" srcId="{38254A70-271C-4F7D-A16B-13F6AFCF145E}" destId="{FDB1CC2D-38B7-49C0-9695-F9FED78E71DF}" srcOrd="0" destOrd="0" presId="urn:microsoft.com/office/officeart/2008/layout/HorizontalMultiLevelHierarchy"/>
    <dgm:cxn modelId="{298C531D-0F34-4B73-A9DD-FCE75EB0C287}" type="presParOf" srcId="{38254A70-271C-4F7D-A16B-13F6AFCF145E}" destId="{0019C7EA-7698-4F9F-A86E-A96810AFDD46}" srcOrd="1" destOrd="0" presId="urn:microsoft.com/office/officeart/2008/layout/HorizontalMultiLevelHierarchy"/>
    <dgm:cxn modelId="{157A62A3-66D2-46CF-BC11-ACB7F34BF2C9}" type="presParOf" srcId="{65878FE4-1027-47A2-88E2-07D3B6D8F482}" destId="{F91E2088-D7B7-42CE-A522-AEEA55383C39}" srcOrd="4" destOrd="0" presId="urn:microsoft.com/office/officeart/2008/layout/HorizontalMultiLevelHierarchy"/>
    <dgm:cxn modelId="{933CD728-7514-445A-922B-9272F392E2B1}" type="presParOf" srcId="{F91E2088-D7B7-42CE-A522-AEEA55383C39}" destId="{2BA3EF8F-9635-47FF-866E-E5BDEE6BFAF2}" srcOrd="0" destOrd="0" presId="urn:microsoft.com/office/officeart/2008/layout/HorizontalMultiLevelHierarchy"/>
    <dgm:cxn modelId="{28154C32-54BC-4B58-BA12-25258CC7358A}" type="presParOf" srcId="{65878FE4-1027-47A2-88E2-07D3B6D8F482}" destId="{68586539-CD78-40D5-B739-DC96E1B09AD9}" srcOrd="5" destOrd="0" presId="urn:microsoft.com/office/officeart/2008/layout/HorizontalMultiLevelHierarchy"/>
    <dgm:cxn modelId="{30902185-AE4E-4E5B-9A7F-84DBEC365DBB}" type="presParOf" srcId="{68586539-CD78-40D5-B739-DC96E1B09AD9}" destId="{3572722A-881C-4E2A-8D72-FC0991D95294}" srcOrd="0" destOrd="0" presId="urn:microsoft.com/office/officeart/2008/layout/HorizontalMultiLevelHierarchy"/>
    <dgm:cxn modelId="{8A6818F2-A0D0-413B-92D5-E0C4D0790CEF}" type="presParOf" srcId="{68586539-CD78-40D5-B739-DC96E1B09AD9}" destId="{BAD77E1F-8A4F-4BF0-9639-359F006525CD}" srcOrd="1" destOrd="0" presId="urn:microsoft.com/office/officeart/2008/layout/HorizontalMultiLevelHierarchy"/>
    <dgm:cxn modelId="{150712FA-1EC6-4B22-9805-E7F8908086BD}" type="presParOf" srcId="{65878FE4-1027-47A2-88E2-07D3B6D8F482}" destId="{78561BD8-F1BE-4E01-BAF9-14ADC8584227}" srcOrd="6" destOrd="0" presId="urn:microsoft.com/office/officeart/2008/layout/HorizontalMultiLevelHierarchy"/>
    <dgm:cxn modelId="{8028FB2F-ABF2-4E36-889E-6F800523A0ED}" type="presParOf" srcId="{78561BD8-F1BE-4E01-BAF9-14ADC8584227}" destId="{281F2908-8F42-4037-840D-F3D23FB24FE4}" srcOrd="0" destOrd="0" presId="urn:microsoft.com/office/officeart/2008/layout/HorizontalMultiLevelHierarchy"/>
    <dgm:cxn modelId="{0867F3A5-2FFA-49A6-8782-9498EBD77158}" type="presParOf" srcId="{65878FE4-1027-47A2-88E2-07D3B6D8F482}" destId="{453502DD-6812-4FB4-986E-AC67451B2AF9}" srcOrd="7" destOrd="0" presId="urn:microsoft.com/office/officeart/2008/layout/HorizontalMultiLevelHierarchy"/>
    <dgm:cxn modelId="{4680DC61-9E87-41D3-9229-1D344F5A7B9A}" type="presParOf" srcId="{453502DD-6812-4FB4-986E-AC67451B2AF9}" destId="{4162E6EA-C0E7-42D2-8855-3A6EF22EFB22}" srcOrd="0" destOrd="0" presId="urn:microsoft.com/office/officeart/2008/layout/HorizontalMultiLevelHierarchy"/>
    <dgm:cxn modelId="{9B83ED20-986B-4955-BDBF-A00F2674A3CB}" type="presParOf" srcId="{453502DD-6812-4FB4-986E-AC67451B2AF9}" destId="{411C50C2-4D69-4331-B1CC-67D5BEC04E61}" srcOrd="1" destOrd="0" presId="urn:microsoft.com/office/officeart/2008/layout/HorizontalMultiLevelHierarchy"/>
    <dgm:cxn modelId="{DF066E7A-53B5-4FE7-A812-1450DEED122B}" type="presParOf" srcId="{65878FE4-1027-47A2-88E2-07D3B6D8F482}" destId="{DFF4B2E9-088F-475D-98C1-A51925EA76EE}" srcOrd="8" destOrd="0" presId="urn:microsoft.com/office/officeart/2008/layout/HorizontalMultiLevelHierarchy"/>
    <dgm:cxn modelId="{D3BAFA0A-19EF-4112-B03D-AEF1C389803F}" type="presParOf" srcId="{DFF4B2E9-088F-475D-98C1-A51925EA76EE}" destId="{B1A7112A-CD64-4DB1-9B69-08101D3F56C7}" srcOrd="0" destOrd="0" presId="urn:microsoft.com/office/officeart/2008/layout/HorizontalMultiLevelHierarchy"/>
    <dgm:cxn modelId="{BD925FCF-D4FE-43D4-AEA5-80EA091A481E}" type="presParOf" srcId="{65878FE4-1027-47A2-88E2-07D3B6D8F482}" destId="{8E07F51E-7E73-4E30-8D8A-A63DD079BF5D}" srcOrd="9" destOrd="0" presId="urn:microsoft.com/office/officeart/2008/layout/HorizontalMultiLevelHierarchy"/>
    <dgm:cxn modelId="{93049F83-ECB2-4602-8A1D-C4FFE0EFC8D7}" type="presParOf" srcId="{8E07F51E-7E73-4E30-8D8A-A63DD079BF5D}" destId="{5BF3BE00-096C-4060-A5CE-4B56AB218DFF}" srcOrd="0" destOrd="0" presId="urn:microsoft.com/office/officeart/2008/layout/HorizontalMultiLevelHierarchy"/>
    <dgm:cxn modelId="{527045C5-BA58-4F46-B8D0-E1904EE86441}" type="presParOf" srcId="{8E07F51E-7E73-4E30-8D8A-A63DD079BF5D}" destId="{5136BC7F-59AB-46A1-A450-D73FC9A233FF}" srcOrd="1" destOrd="0" presId="urn:microsoft.com/office/officeart/2008/layout/HorizontalMultiLevelHierarchy"/>
    <dgm:cxn modelId="{23E20EBA-BF5A-4B72-BE3A-9489677262ED}" type="presParOf" srcId="{65878FE4-1027-47A2-88E2-07D3B6D8F482}" destId="{667A0E6F-82EE-4D76-B849-56984B65DB90}" srcOrd="10" destOrd="0" presId="urn:microsoft.com/office/officeart/2008/layout/HorizontalMultiLevelHierarchy"/>
    <dgm:cxn modelId="{45ED396F-F938-4230-8ADE-DE346A3E6FA2}" type="presParOf" srcId="{667A0E6F-82EE-4D76-B849-56984B65DB90}" destId="{4020F129-5F4B-4798-B531-12C9D59E9753}" srcOrd="0" destOrd="0" presId="urn:microsoft.com/office/officeart/2008/layout/HorizontalMultiLevelHierarchy"/>
    <dgm:cxn modelId="{777E1768-48C0-4629-9039-1689E33BD8FD}" type="presParOf" srcId="{65878FE4-1027-47A2-88E2-07D3B6D8F482}" destId="{A662D897-C65F-4E8E-8006-4CD2C068BE65}" srcOrd="11" destOrd="0" presId="urn:microsoft.com/office/officeart/2008/layout/HorizontalMultiLevelHierarchy"/>
    <dgm:cxn modelId="{711A7EC2-1D00-4A2E-BEC8-FD8E4250CF22}" type="presParOf" srcId="{A662D897-C65F-4E8E-8006-4CD2C068BE65}" destId="{C8B54392-F399-4147-8738-51F768B29799}" srcOrd="0" destOrd="0" presId="urn:microsoft.com/office/officeart/2008/layout/HorizontalMultiLevelHierarchy"/>
    <dgm:cxn modelId="{FFA28FB8-F33C-4E06-8D2A-C3402B34610D}" type="presParOf" srcId="{A662D897-C65F-4E8E-8006-4CD2C068BE65}" destId="{A32C3619-E597-4761-A38C-65498C1CE8CF}" srcOrd="1" destOrd="0" presId="urn:microsoft.com/office/officeart/2008/layout/HorizontalMultiLevelHierarchy"/>
    <dgm:cxn modelId="{618C7B18-019C-4357-BFFA-A7D8F2B344F9}" type="presParOf" srcId="{65878FE4-1027-47A2-88E2-07D3B6D8F482}" destId="{84C7202F-8ECF-48C2-B60D-9ED53C43B814}" srcOrd="12" destOrd="0" presId="urn:microsoft.com/office/officeart/2008/layout/HorizontalMultiLevelHierarchy"/>
    <dgm:cxn modelId="{468135B0-43AE-408D-A644-C3C4132F9650}" type="presParOf" srcId="{84C7202F-8ECF-48C2-B60D-9ED53C43B814}" destId="{70D10272-70C9-4950-B092-30730C477269}" srcOrd="0" destOrd="0" presId="urn:microsoft.com/office/officeart/2008/layout/HorizontalMultiLevelHierarchy"/>
    <dgm:cxn modelId="{85FD9487-392E-4812-8792-A46E03143D47}" type="presParOf" srcId="{65878FE4-1027-47A2-88E2-07D3B6D8F482}" destId="{DA2E89B3-D080-4762-9873-DEA98675B014}" srcOrd="13" destOrd="0" presId="urn:microsoft.com/office/officeart/2008/layout/HorizontalMultiLevelHierarchy"/>
    <dgm:cxn modelId="{7A86E04F-650C-4AD6-AF6E-4AB825A8DC96}" type="presParOf" srcId="{DA2E89B3-D080-4762-9873-DEA98675B014}" destId="{341B2C58-B9B6-4E7A-84A3-6AF08D261D3D}" srcOrd="0" destOrd="0" presId="urn:microsoft.com/office/officeart/2008/layout/HorizontalMultiLevelHierarchy"/>
    <dgm:cxn modelId="{2732AD01-5A90-4FA8-AADF-B8A5A7FDA7B8}" type="presParOf" srcId="{DA2E89B3-D080-4762-9873-DEA98675B014}" destId="{6B3F4569-800F-48D1-BE65-D106425C1C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C5537B-2410-4361-9B22-08C00E694F1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5B9460-1919-4A07-8C61-8CB99E67A47E}">
      <dgm:prSet phldrT="[Текст]" custT="1"/>
      <dgm:spPr/>
      <dgm:t>
        <a:bodyPr/>
        <a:lstStyle/>
        <a:p>
          <a:r>
            <a:rPr lang="ru-RU" sz="2000" dirty="0" smtClean="0"/>
            <a:t>Методическое сопровождение, мотивация, руководство кадрами</a:t>
          </a:r>
          <a:endParaRPr lang="ru-RU" sz="2000" dirty="0"/>
        </a:p>
      </dgm:t>
    </dgm:pt>
    <dgm:pt modelId="{E40C7B91-8311-45CC-A17F-3D4BD0988842}" type="parTrans" cxnId="{B7A2A07C-60D3-4723-A477-26DD1B7FBE4B}">
      <dgm:prSet/>
      <dgm:spPr/>
      <dgm:t>
        <a:bodyPr/>
        <a:lstStyle/>
        <a:p>
          <a:endParaRPr lang="ru-RU"/>
        </a:p>
      </dgm:t>
    </dgm:pt>
    <dgm:pt modelId="{2BD1F165-A942-47BC-BDF0-69DE95613A0F}" type="sibTrans" cxnId="{B7A2A07C-60D3-4723-A477-26DD1B7FBE4B}">
      <dgm:prSet/>
      <dgm:spPr/>
      <dgm:t>
        <a:bodyPr/>
        <a:lstStyle/>
        <a:p>
          <a:endParaRPr lang="ru-RU"/>
        </a:p>
      </dgm:t>
    </dgm:pt>
    <dgm:pt modelId="{AD7BFA31-5027-4EB0-BB8E-EC2C32D47C28}">
      <dgm:prSet phldrT="[Текст]"/>
      <dgm:spPr/>
      <dgm:t>
        <a:bodyPr/>
        <a:lstStyle/>
        <a:p>
          <a:r>
            <a:rPr lang="ru-RU" dirty="0" smtClean="0"/>
            <a:t>Разработка планов по укомплектованности муниципалитета педагогическими работниками и повышению их квалификации.</a:t>
          </a:r>
          <a:endParaRPr lang="ru-RU" dirty="0"/>
        </a:p>
      </dgm:t>
    </dgm:pt>
    <dgm:pt modelId="{9AC3DAE9-F928-49F5-A5D1-6DC21E5D06F0}" type="parTrans" cxnId="{220D04E4-E903-4C96-8AD4-77365D28BFC6}">
      <dgm:prSet/>
      <dgm:spPr/>
      <dgm:t>
        <a:bodyPr/>
        <a:lstStyle/>
        <a:p>
          <a:endParaRPr lang="ru-RU"/>
        </a:p>
      </dgm:t>
    </dgm:pt>
    <dgm:pt modelId="{8014EFFF-78E7-485B-B854-C5EB2A4960B5}" type="sibTrans" cxnId="{220D04E4-E903-4C96-8AD4-77365D28BFC6}">
      <dgm:prSet/>
      <dgm:spPr/>
      <dgm:t>
        <a:bodyPr/>
        <a:lstStyle/>
        <a:p>
          <a:endParaRPr lang="ru-RU"/>
        </a:p>
      </dgm:t>
    </dgm:pt>
    <dgm:pt modelId="{BC1EAAB6-3648-415C-9A88-057F5B6AEDFC}">
      <dgm:prSet phldrT="[Текст]"/>
      <dgm:spPr/>
      <dgm:t>
        <a:bodyPr/>
        <a:lstStyle/>
        <a:p>
          <a:r>
            <a:rPr lang="ru-RU" dirty="0" smtClean="0"/>
            <a:t>Выявление образовательных дефицитов педагогических работников и оформление персонифицированного заказа на их обучение, и повышение квалификации.</a:t>
          </a:r>
          <a:endParaRPr lang="ru-RU" dirty="0"/>
        </a:p>
      </dgm:t>
    </dgm:pt>
    <dgm:pt modelId="{DA6AACD9-78B7-4225-8626-02A74AEFAE3D}" type="parTrans" cxnId="{883FE096-E1B2-4BF2-8546-22E64FCB37BA}">
      <dgm:prSet/>
      <dgm:spPr/>
      <dgm:t>
        <a:bodyPr/>
        <a:lstStyle/>
        <a:p>
          <a:endParaRPr lang="ru-RU"/>
        </a:p>
      </dgm:t>
    </dgm:pt>
    <dgm:pt modelId="{3E469FE9-E60C-4086-A23A-BDFAFAE3B76F}" type="sibTrans" cxnId="{883FE096-E1B2-4BF2-8546-22E64FCB37BA}">
      <dgm:prSet/>
      <dgm:spPr/>
      <dgm:t>
        <a:bodyPr/>
        <a:lstStyle/>
        <a:p>
          <a:endParaRPr lang="ru-RU"/>
        </a:p>
      </dgm:t>
    </dgm:pt>
    <dgm:pt modelId="{B4C28A41-B640-4563-BC28-4D7B17555542}">
      <dgm:prSet/>
      <dgm:spPr/>
      <dgm:t>
        <a:bodyPr/>
        <a:lstStyle/>
        <a:p>
          <a:r>
            <a:rPr lang="ru-RU" dirty="0" smtClean="0"/>
            <a:t>Анализ потребностей муниципалитета в педагогических работниках и специалистах для работы с детьми раннего возраста, детьми с ОВЗ и инвалидностью. Методическая поддержка специалистов сопровождения.</a:t>
          </a:r>
          <a:endParaRPr lang="ru-RU" dirty="0"/>
        </a:p>
      </dgm:t>
    </dgm:pt>
    <dgm:pt modelId="{456FA15F-7568-4E92-A1D1-10D0E274B8B2}" type="parTrans" cxnId="{FBD98152-4507-45CE-AE4C-CD86D02558C9}">
      <dgm:prSet/>
      <dgm:spPr/>
      <dgm:t>
        <a:bodyPr/>
        <a:lstStyle/>
        <a:p>
          <a:endParaRPr lang="ru-RU"/>
        </a:p>
      </dgm:t>
    </dgm:pt>
    <dgm:pt modelId="{37D86ACF-EBC6-43C9-BA2B-C2D7969E28B7}" type="sibTrans" cxnId="{FBD98152-4507-45CE-AE4C-CD86D02558C9}">
      <dgm:prSet/>
      <dgm:spPr/>
      <dgm:t>
        <a:bodyPr/>
        <a:lstStyle/>
        <a:p>
          <a:endParaRPr lang="ru-RU"/>
        </a:p>
      </dgm:t>
    </dgm:pt>
    <dgm:pt modelId="{52C5ABB3-BAD9-4C39-823E-766B39E116D3}" type="pres">
      <dgm:prSet presAssocID="{3BC5537B-2410-4361-9B22-08C00E694F1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17CA297-5FE4-4B55-A2AD-1CDD9782162C}" type="pres">
      <dgm:prSet presAssocID="{EB5B9460-1919-4A07-8C61-8CB99E67A47E}" presName="root1" presStyleCnt="0"/>
      <dgm:spPr/>
    </dgm:pt>
    <dgm:pt modelId="{0F06E135-87F9-447D-BDE9-93B95A3CD1CF}" type="pres">
      <dgm:prSet presAssocID="{EB5B9460-1919-4A07-8C61-8CB99E67A47E}" presName="LevelOneTextNode" presStyleLbl="node0" presStyleIdx="0" presStyleCnt="1" custScaleY="80220" custLinFactNeighborX="-2127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7251D0-A2F5-4FBA-9986-28A06A67E891}" type="pres">
      <dgm:prSet presAssocID="{EB5B9460-1919-4A07-8C61-8CB99E67A47E}" presName="level2hierChild" presStyleCnt="0"/>
      <dgm:spPr/>
    </dgm:pt>
    <dgm:pt modelId="{24FE9B56-9F52-4192-BAF8-1D4AC9A3295C}" type="pres">
      <dgm:prSet presAssocID="{9AC3DAE9-F928-49F5-A5D1-6DC21E5D06F0}" presName="conn2-1" presStyleLbl="parChTrans1D2" presStyleIdx="0" presStyleCnt="3"/>
      <dgm:spPr/>
    </dgm:pt>
    <dgm:pt modelId="{6DC6E392-656B-4C4C-A063-A7037EFC84C5}" type="pres">
      <dgm:prSet presAssocID="{9AC3DAE9-F928-49F5-A5D1-6DC21E5D06F0}" presName="connTx" presStyleLbl="parChTrans1D2" presStyleIdx="0" presStyleCnt="3"/>
      <dgm:spPr/>
    </dgm:pt>
    <dgm:pt modelId="{3770D915-4F3A-4FB4-BF0B-E5643C4B091E}" type="pres">
      <dgm:prSet presAssocID="{AD7BFA31-5027-4EB0-BB8E-EC2C32D47C28}" presName="root2" presStyleCnt="0"/>
      <dgm:spPr/>
    </dgm:pt>
    <dgm:pt modelId="{A0F5D98A-CA69-4B4C-ADCF-18A158F7D21D}" type="pres">
      <dgm:prSet presAssocID="{AD7BFA31-5027-4EB0-BB8E-EC2C32D47C28}" presName="LevelTwoTextNode" presStyleLbl="node2" presStyleIdx="0" presStyleCnt="3" custScaleX="157156">
        <dgm:presLayoutVars>
          <dgm:chPref val="3"/>
        </dgm:presLayoutVars>
      </dgm:prSet>
      <dgm:spPr/>
    </dgm:pt>
    <dgm:pt modelId="{3E7BE99A-4F30-49CA-ACF1-0BF07AA637FF}" type="pres">
      <dgm:prSet presAssocID="{AD7BFA31-5027-4EB0-BB8E-EC2C32D47C28}" presName="level3hierChild" presStyleCnt="0"/>
      <dgm:spPr/>
    </dgm:pt>
    <dgm:pt modelId="{61AE1C9B-7865-4953-A452-AD1D0087715A}" type="pres">
      <dgm:prSet presAssocID="{456FA15F-7568-4E92-A1D1-10D0E274B8B2}" presName="conn2-1" presStyleLbl="parChTrans1D2" presStyleIdx="1" presStyleCnt="3"/>
      <dgm:spPr/>
    </dgm:pt>
    <dgm:pt modelId="{5D3681F6-C01C-49FF-A674-78B98F45E390}" type="pres">
      <dgm:prSet presAssocID="{456FA15F-7568-4E92-A1D1-10D0E274B8B2}" presName="connTx" presStyleLbl="parChTrans1D2" presStyleIdx="1" presStyleCnt="3"/>
      <dgm:spPr/>
    </dgm:pt>
    <dgm:pt modelId="{8AFCCFAF-C827-4C89-A1C0-983439B8BEEC}" type="pres">
      <dgm:prSet presAssocID="{B4C28A41-B640-4563-BC28-4D7B17555542}" presName="root2" presStyleCnt="0"/>
      <dgm:spPr/>
    </dgm:pt>
    <dgm:pt modelId="{BB4C01BC-0E26-46AE-BA18-7770547F0DE1}" type="pres">
      <dgm:prSet presAssocID="{B4C28A41-B640-4563-BC28-4D7B17555542}" presName="LevelTwoTextNode" presStyleLbl="node2" presStyleIdx="1" presStyleCnt="3" custScaleX="156426">
        <dgm:presLayoutVars>
          <dgm:chPref val="3"/>
        </dgm:presLayoutVars>
      </dgm:prSet>
      <dgm:spPr/>
    </dgm:pt>
    <dgm:pt modelId="{48457AA1-4DFA-46F8-A1CD-F35C1D3E9F58}" type="pres">
      <dgm:prSet presAssocID="{B4C28A41-B640-4563-BC28-4D7B17555542}" presName="level3hierChild" presStyleCnt="0"/>
      <dgm:spPr/>
    </dgm:pt>
    <dgm:pt modelId="{D75BF5EC-4151-4E01-8617-6467F16A4B15}" type="pres">
      <dgm:prSet presAssocID="{DA6AACD9-78B7-4225-8626-02A74AEFAE3D}" presName="conn2-1" presStyleLbl="parChTrans1D2" presStyleIdx="2" presStyleCnt="3"/>
      <dgm:spPr/>
    </dgm:pt>
    <dgm:pt modelId="{8597E10B-D5E6-4885-B2B9-364AB69E3639}" type="pres">
      <dgm:prSet presAssocID="{DA6AACD9-78B7-4225-8626-02A74AEFAE3D}" presName="connTx" presStyleLbl="parChTrans1D2" presStyleIdx="2" presStyleCnt="3"/>
      <dgm:spPr/>
    </dgm:pt>
    <dgm:pt modelId="{A21B6350-39AF-4A9C-B801-C665D476CD02}" type="pres">
      <dgm:prSet presAssocID="{BC1EAAB6-3648-415C-9A88-057F5B6AEDFC}" presName="root2" presStyleCnt="0"/>
      <dgm:spPr/>
    </dgm:pt>
    <dgm:pt modelId="{8445ADED-F2C4-432F-98A1-7F8EAC73AA42}" type="pres">
      <dgm:prSet presAssocID="{BC1EAAB6-3648-415C-9A88-057F5B6AEDFC}" presName="LevelTwoTextNode" presStyleLbl="node2" presStyleIdx="2" presStyleCnt="3" custScaleX="1567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5C3EF-3DDF-482C-810A-8E3502B871E1}" type="pres">
      <dgm:prSet presAssocID="{BC1EAAB6-3648-415C-9A88-057F5B6AEDFC}" presName="level3hierChild" presStyleCnt="0"/>
      <dgm:spPr/>
    </dgm:pt>
  </dgm:ptLst>
  <dgm:cxnLst>
    <dgm:cxn modelId="{8C51ECAB-2B47-474C-BFA3-7A6408C42651}" type="presOf" srcId="{456FA15F-7568-4E92-A1D1-10D0E274B8B2}" destId="{5D3681F6-C01C-49FF-A674-78B98F45E390}" srcOrd="1" destOrd="0" presId="urn:microsoft.com/office/officeart/2008/layout/HorizontalMultiLevelHierarchy"/>
    <dgm:cxn modelId="{220D04E4-E903-4C96-8AD4-77365D28BFC6}" srcId="{EB5B9460-1919-4A07-8C61-8CB99E67A47E}" destId="{AD7BFA31-5027-4EB0-BB8E-EC2C32D47C28}" srcOrd="0" destOrd="0" parTransId="{9AC3DAE9-F928-49F5-A5D1-6DC21E5D06F0}" sibTransId="{8014EFFF-78E7-485B-B854-C5EB2A4960B5}"/>
    <dgm:cxn modelId="{960E9DB9-B6A8-4538-A03D-DB62B945F491}" type="presOf" srcId="{9AC3DAE9-F928-49F5-A5D1-6DC21E5D06F0}" destId="{6DC6E392-656B-4C4C-A063-A7037EFC84C5}" srcOrd="1" destOrd="0" presId="urn:microsoft.com/office/officeart/2008/layout/HorizontalMultiLevelHierarchy"/>
    <dgm:cxn modelId="{B7A2A07C-60D3-4723-A477-26DD1B7FBE4B}" srcId="{3BC5537B-2410-4361-9B22-08C00E694F15}" destId="{EB5B9460-1919-4A07-8C61-8CB99E67A47E}" srcOrd="0" destOrd="0" parTransId="{E40C7B91-8311-45CC-A17F-3D4BD0988842}" sibTransId="{2BD1F165-A942-47BC-BDF0-69DE95613A0F}"/>
    <dgm:cxn modelId="{02D7516E-8A23-46EB-92B8-B866E673F178}" type="presOf" srcId="{EB5B9460-1919-4A07-8C61-8CB99E67A47E}" destId="{0F06E135-87F9-447D-BDE9-93B95A3CD1CF}" srcOrd="0" destOrd="0" presId="urn:microsoft.com/office/officeart/2008/layout/HorizontalMultiLevelHierarchy"/>
    <dgm:cxn modelId="{DEE571FB-B4A6-438D-9CA5-6D6EC3B589F6}" type="presOf" srcId="{DA6AACD9-78B7-4225-8626-02A74AEFAE3D}" destId="{8597E10B-D5E6-4885-B2B9-364AB69E3639}" srcOrd="1" destOrd="0" presId="urn:microsoft.com/office/officeart/2008/layout/HorizontalMultiLevelHierarchy"/>
    <dgm:cxn modelId="{DE887238-D5BF-4846-8FFC-4782F517F34A}" type="presOf" srcId="{AD7BFA31-5027-4EB0-BB8E-EC2C32D47C28}" destId="{A0F5D98A-CA69-4B4C-ADCF-18A158F7D21D}" srcOrd="0" destOrd="0" presId="urn:microsoft.com/office/officeart/2008/layout/HorizontalMultiLevelHierarchy"/>
    <dgm:cxn modelId="{FBD98152-4507-45CE-AE4C-CD86D02558C9}" srcId="{EB5B9460-1919-4A07-8C61-8CB99E67A47E}" destId="{B4C28A41-B640-4563-BC28-4D7B17555542}" srcOrd="1" destOrd="0" parTransId="{456FA15F-7568-4E92-A1D1-10D0E274B8B2}" sibTransId="{37D86ACF-EBC6-43C9-BA2B-C2D7969E28B7}"/>
    <dgm:cxn modelId="{606D30B4-04B7-47BD-9E4B-71A0627F901F}" type="presOf" srcId="{B4C28A41-B640-4563-BC28-4D7B17555542}" destId="{BB4C01BC-0E26-46AE-BA18-7770547F0DE1}" srcOrd="0" destOrd="0" presId="urn:microsoft.com/office/officeart/2008/layout/HorizontalMultiLevelHierarchy"/>
    <dgm:cxn modelId="{9348320D-EEE4-4150-BEC1-62529A1E752F}" type="presOf" srcId="{456FA15F-7568-4E92-A1D1-10D0E274B8B2}" destId="{61AE1C9B-7865-4953-A452-AD1D0087715A}" srcOrd="0" destOrd="0" presId="urn:microsoft.com/office/officeart/2008/layout/HorizontalMultiLevelHierarchy"/>
    <dgm:cxn modelId="{DBC9B496-06BB-449D-984B-89408CD129E4}" type="presOf" srcId="{DA6AACD9-78B7-4225-8626-02A74AEFAE3D}" destId="{D75BF5EC-4151-4E01-8617-6467F16A4B15}" srcOrd="0" destOrd="0" presId="urn:microsoft.com/office/officeart/2008/layout/HorizontalMultiLevelHierarchy"/>
    <dgm:cxn modelId="{75C05F6C-08C1-4464-85BE-6F3F21125086}" type="presOf" srcId="{9AC3DAE9-F928-49F5-A5D1-6DC21E5D06F0}" destId="{24FE9B56-9F52-4192-BAF8-1D4AC9A3295C}" srcOrd="0" destOrd="0" presId="urn:microsoft.com/office/officeart/2008/layout/HorizontalMultiLevelHierarchy"/>
    <dgm:cxn modelId="{8BDD40D3-3744-4469-970E-6AAEF9CEE438}" type="presOf" srcId="{3BC5537B-2410-4361-9B22-08C00E694F15}" destId="{52C5ABB3-BAD9-4C39-823E-766B39E116D3}" srcOrd="0" destOrd="0" presId="urn:microsoft.com/office/officeart/2008/layout/HorizontalMultiLevelHierarchy"/>
    <dgm:cxn modelId="{DEE00B79-0598-4A66-BAFA-BC74BD7A7295}" type="presOf" srcId="{BC1EAAB6-3648-415C-9A88-057F5B6AEDFC}" destId="{8445ADED-F2C4-432F-98A1-7F8EAC73AA42}" srcOrd="0" destOrd="0" presId="urn:microsoft.com/office/officeart/2008/layout/HorizontalMultiLevelHierarchy"/>
    <dgm:cxn modelId="{883FE096-E1B2-4BF2-8546-22E64FCB37BA}" srcId="{EB5B9460-1919-4A07-8C61-8CB99E67A47E}" destId="{BC1EAAB6-3648-415C-9A88-057F5B6AEDFC}" srcOrd="2" destOrd="0" parTransId="{DA6AACD9-78B7-4225-8626-02A74AEFAE3D}" sibTransId="{3E469FE9-E60C-4086-A23A-BDFAFAE3B76F}"/>
    <dgm:cxn modelId="{BECDE71E-6F29-42A5-B498-70EACE26F394}" type="presParOf" srcId="{52C5ABB3-BAD9-4C39-823E-766B39E116D3}" destId="{517CA297-5FE4-4B55-A2AD-1CDD9782162C}" srcOrd="0" destOrd="0" presId="urn:microsoft.com/office/officeart/2008/layout/HorizontalMultiLevelHierarchy"/>
    <dgm:cxn modelId="{B81DCF26-4439-4F74-8071-99CDB86801B2}" type="presParOf" srcId="{517CA297-5FE4-4B55-A2AD-1CDD9782162C}" destId="{0F06E135-87F9-447D-BDE9-93B95A3CD1CF}" srcOrd="0" destOrd="0" presId="urn:microsoft.com/office/officeart/2008/layout/HorizontalMultiLevelHierarchy"/>
    <dgm:cxn modelId="{9D0870AD-F775-4CB4-90A4-AF1C3F1A4E29}" type="presParOf" srcId="{517CA297-5FE4-4B55-A2AD-1CDD9782162C}" destId="{607251D0-A2F5-4FBA-9986-28A06A67E891}" srcOrd="1" destOrd="0" presId="urn:microsoft.com/office/officeart/2008/layout/HorizontalMultiLevelHierarchy"/>
    <dgm:cxn modelId="{994D22B9-2BF4-411D-9571-CBAEB41DE49D}" type="presParOf" srcId="{607251D0-A2F5-4FBA-9986-28A06A67E891}" destId="{24FE9B56-9F52-4192-BAF8-1D4AC9A3295C}" srcOrd="0" destOrd="0" presId="urn:microsoft.com/office/officeart/2008/layout/HorizontalMultiLevelHierarchy"/>
    <dgm:cxn modelId="{59FFDE03-2BDB-4ADE-986A-EED8F1661F8A}" type="presParOf" srcId="{24FE9B56-9F52-4192-BAF8-1D4AC9A3295C}" destId="{6DC6E392-656B-4C4C-A063-A7037EFC84C5}" srcOrd="0" destOrd="0" presId="urn:microsoft.com/office/officeart/2008/layout/HorizontalMultiLevelHierarchy"/>
    <dgm:cxn modelId="{DA8306D5-03EF-4097-9B63-962D92B2BF10}" type="presParOf" srcId="{607251D0-A2F5-4FBA-9986-28A06A67E891}" destId="{3770D915-4F3A-4FB4-BF0B-E5643C4B091E}" srcOrd="1" destOrd="0" presId="urn:microsoft.com/office/officeart/2008/layout/HorizontalMultiLevelHierarchy"/>
    <dgm:cxn modelId="{F97CD4A4-ED93-4EF1-8940-297195CB8FDF}" type="presParOf" srcId="{3770D915-4F3A-4FB4-BF0B-E5643C4B091E}" destId="{A0F5D98A-CA69-4B4C-ADCF-18A158F7D21D}" srcOrd="0" destOrd="0" presId="urn:microsoft.com/office/officeart/2008/layout/HorizontalMultiLevelHierarchy"/>
    <dgm:cxn modelId="{8CDA9E78-E115-488F-B110-42F60C7D53DB}" type="presParOf" srcId="{3770D915-4F3A-4FB4-BF0B-E5643C4B091E}" destId="{3E7BE99A-4F30-49CA-ACF1-0BF07AA637FF}" srcOrd="1" destOrd="0" presId="urn:microsoft.com/office/officeart/2008/layout/HorizontalMultiLevelHierarchy"/>
    <dgm:cxn modelId="{7B00B5EF-030F-448F-B1E3-3FBCD710515C}" type="presParOf" srcId="{607251D0-A2F5-4FBA-9986-28A06A67E891}" destId="{61AE1C9B-7865-4953-A452-AD1D0087715A}" srcOrd="2" destOrd="0" presId="urn:microsoft.com/office/officeart/2008/layout/HorizontalMultiLevelHierarchy"/>
    <dgm:cxn modelId="{7ECCBA81-CE7C-4B6B-BA4A-6911252B8E42}" type="presParOf" srcId="{61AE1C9B-7865-4953-A452-AD1D0087715A}" destId="{5D3681F6-C01C-49FF-A674-78B98F45E390}" srcOrd="0" destOrd="0" presId="urn:microsoft.com/office/officeart/2008/layout/HorizontalMultiLevelHierarchy"/>
    <dgm:cxn modelId="{7686D2F7-2BBE-4507-8CDF-562C349A6767}" type="presParOf" srcId="{607251D0-A2F5-4FBA-9986-28A06A67E891}" destId="{8AFCCFAF-C827-4C89-A1C0-983439B8BEEC}" srcOrd="3" destOrd="0" presId="urn:microsoft.com/office/officeart/2008/layout/HorizontalMultiLevelHierarchy"/>
    <dgm:cxn modelId="{306CB96E-7186-4504-A027-E68D5C232819}" type="presParOf" srcId="{8AFCCFAF-C827-4C89-A1C0-983439B8BEEC}" destId="{BB4C01BC-0E26-46AE-BA18-7770547F0DE1}" srcOrd="0" destOrd="0" presId="urn:microsoft.com/office/officeart/2008/layout/HorizontalMultiLevelHierarchy"/>
    <dgm:cxn modelId="{314E0F1D-19DE-4B10-BBA8-4A7945436342}" type="presParOf" srcId="{8AFCCFAF-C827-4C89-A1C0-983439B8BEEC}" destId="{48457AA1-4DFA-46F8-A1CD-F35C1D3E9F58}" srcOrd="1" destOrd="0" presId="urn:microsoft.com/office/officeart/2008/layout/HorizontalMultiLevelHierarchy"/>
    <dgm:cxn modelId="{3C8A4F81-0331-4DA4-A836-14E4D3686A3B}" type="presParOf" srcId="{607251D0-A2F5-4FBA-9986-28A06A67E891}" destId="{D75BF5EC-4151-4E01-8617-6467F16A4B15}" srcOrd="4" destOrd="0" presId="urn:microsoft.com/office/officeart/2008/layout/HorizontalMultiLevelHierarchy"/>
    <dgm:cxn modelId="{0C1F1E2B-3946-44BB-8179-E23DF00EF670}" type="presParOf" srcId="{D75BF5EC-4151-4E01-8617-6467F16A4B15}" destId="{8597E10B-D5E6-4885-B2B9-364AB69E3639}" srcOrd="0" destOrd="0" presId="urn:microsoft.com/office/officeart/2008/layout/HorizontalMultiLevelHierarchy"/>
    <dgm:cxn modelId="{C1182DDB-6524-4248-9D9C-C5E1A747B758}" type="presParOf" srcId="{607251D0-A2F5-4FBA-9986-28A06A67E891}" destId="{A21B6350-39AF-4A9C-B801-C665D476CD02}" srcOrd="5" destOrd="0" presId="urn:microsoft.com/office/officeart/2008/layout/HorizontalMultiLevelHierarchy"/>
    <dgm:cxn modelId="{9095BACF-5CA3-4B2E-934F-AD8E6080E878}" type="presParOf" srcId="{A21B6350-39AF-4A9C-B801-C665D476CD02}" destId="{8445ADED-F2C4-432F-98A1-7F8EAC73AA42}" srcOrd="0" destOrd="0" presId="urn:microsoft.com/office/officeart/2008/layout/HorizontalMultiLevelHierarchy"/>
    <dgm:cxn modelId="{3DF690DF-0F0E-4347-AB82-56B2753AC55B}" type="presParOf" srcId="{A21B6350-39AF-4A9C-B801-C665D476CD02}" destId="{E5C5C3EF-3DDF-482C-810A-8E3502B871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FEB03C-C7AE-4151-A022-1841484439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69579D-6DFB-444E-89D1-3D0AA41E50B0}">
      <dgm:prSet phldrT="[Текст]"/>
      <dgm:spPr/>
      <dgm:t>
        <a:bodyPr/>
        <a:lstStyle/>
        <a:p>
          <a:r>
            <a:rPr lang="ru-RU" dirty="0" smtClean="0"/>
            <a:t>Мониторинг и контроль</a:t>
          </a:r>
          <a:endParaRPr lang="ru-RU" dirty="0"/>
        </a:p>
      </dgm:t>
    </dgm:pt>
    <dgm:pt modelId="{ACCF480F-2DC0-4E16-9A97-9749D3056B89}" type="parTrans" cxnId="{6420DBAF-1C9E-45D2-8454-A812F6945DF2}">
      <dgm:prSet/>
      <dgm:spPr/>
      <dgm:t>
        <a:bodyPr/>
        <a:lstStyle/>
        <a:p>
          <a:endParaRPr lang="ru-RU"/>
        </a:p>
      </dgm:t>
    </dgm:pt>
    <dgm:pt modelId="{07903CFC-3286-43C6-8471-EAAAACE7A51E}" type="sibTrans" cxnId="{6420DBAF-1C9E-45D2-8454-A812F6945DF2}">
      <dgm:prSet/>
      <dgm:spPr/>
      <dgm:t>
        <a:bodyPr/>
        <a:lstStyle/>
        <a:p>
          <a:endParaRPr lang="ru-RU"/>
        </a:p>
      </dgm:t>
    </dgm:pt>
    <dgm:pt modelId="{9923ACE6-9C41-4980-BC33-A5628499C34D}">
      <dgm:prSet phldrT="[Текст]"/>
      <dgm:spPr/>
      <dgm:t>
        <a:bodyPr/>
        <a:lstStyle/>
        <a:p>
          <a:r>
            <a:rPr lang="ru-RU" dirty="0" smtClean="0"/>
            <a:t>Проведение диагностических и мониторинговых мероприятий</a:t>
          </a:r>
          <a:endParaRPr lang="ru-RU" dirty="0"/>
        </a:p>
      </dgm:t>
    </dgm:pt>
    <dgm:pt modelId="{36E5A126-90F2-4B9F-BBBC-848443AFC658}" type="parTrans" cxnId="{1641CE07-7399-4F12-BD10-117EF9ED0446}">
      <dgm:prSet/>
      <dgm:spPr/>
      <dgm:t>
        <a:bodyPr/>
        <a:lstStyle/>
        <a:p>
          <a:endParaRPr lang="ru-RU"/>
        </a:p>
      </dgm:t>
    </dgm:pt>
    <dgm:pt modelId="{42EA6593-D567-422D-BA22-68461413342B}" type="sibTrans" cxnId="{1641CE07-7399-4F12-BD10-117EF9ED0446}">
      <dgm:prSet/>
      <dgm:spPr/>
      <dgm:t>
        <a:bodyPr/>
        <a:lstStyle/>
        <a:p>
          <a:endParaRPr lang="ru-RU"/>
        </a:p>
      </dgm:t>
    </dgm:pt>
    <dgm:pt modelId="{CD2C7974-5587-437B-B49D-EE3BD15AF207}" type="pres">
      <dgm:prSet presAssocID="{54FEB03C-C7AE-4151-A022-1841484439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45F9156-1B7C-4D29-A930-C71ED869351B}" type="pres">
      <dgm:prSet presAssocID="{4469579D-6DFB-444E-89D1-3D0AA41E50B0}" presName="root1" presStyleCnt="0"/>
      <dgm:spPr/>
    </dgm:pt>
    <dgm:pt modelId="{1FCA5922-409E-40A2-A548-03E2F6CB8EB7}" type="pres">
      <dgm:prSet presAssocID="{4469579D-6DFB-444E-89D1-3D0AA41E50B0}" presName="LevelOneTextNode" presStyleLbl="node0" presStyleIdx="0" presStyleCnt="1" custScaleY="55056" custLinFactNeighborX="-21532" custLinFactNeighborY="-1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2057F-40BD-4A0B-86F0-57BFBAF6533C}" type="pres">
      <dgm:prSet presAssocID="{4469579D-6DFB-444E-89D1-3D0AA41E50B0}" presName="level2hierChild" presStyleCnt="0"/>
      <dgm:spPr/>
    </dgm:pt>
    <dgm:pt modelId="{23936372-A5A6-4415-9AEE-A33EEC91471E}" type="pres">
      <dgm:prSet presAssocID="{36E5A126-90F2-4B9F-BBBC-848443AFC658}" presName="conn2-1" presStyleLbl="parChTrans1D2" presStyleIdx="0" presStyleCnt="1"/>
      <dgm:spPr/>
    </dgm:pt>
    <dgm:pt modelId="{17E0790F-C2AC-4445-AD4F-346C2C016977}" type="pres">
      <dgm:prSet presAssocID="{36E5A126-90F2-4B9F-BBBC-848443AFC658}" presName="connTx" presStyleLbl="parChTrans1D2" presStyleIdx="0" presStyleCnt="1"/>
      <dgm:spPr/>
    </dgm:pt>
    <dgm:pt modelId="{70F629C1-17C9-4354-81AC-3B2C7AAE4044}" type="pres">
      <dgm:prSet presAssocID="{9923ACE6-9C41-4980-BC33-A5628499C34D}" presName="root2" presStyleCnt="0"/>
      <dgm:spPr/>
    </dgm:pt>
    <dgm:pt modelId="{A752AE17-6075-4C8B-AC37-C2CCA2BC26F0}" type="pres">
      <dgm:prSet presAssocID="{9923ACE6-9C41-4980-BC33-A5628499C34D}" presName="LevelTwoTextNode" presStyleLbl="node2" presStyleIdx="0" presStyleCnt="1" custScaleX="148806" custScaleY="135481" custLinFactNeighborX="-8535" custLinFactNeighborY="-6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BE6DF-2A8C-467C-A1E9-A1ADF289DD0C}" type="pres">
      <dgm:prSet presAssocID="{9923ACE6-9C41-4980-BC33-A5628499C34D}" presName="level3hierChild" presStyleCnt="0"/>
      <dgm:spPr/>
    </dgm:pt>
  </dgm:ptLst>
  <dgm:cxnLst>
    <dgm:cxn modelId="{6420DBAF-1C9E-45D2-8454-A812F6945DF2}" srcId="{54FEB03C-C7AE-4151-A022-184148443944}" destId="{4469579D-6DFB-444E-89D1-3D0AA41E50B0}" srcOrd="0" destOrd="0" parTransId="{ACCF480F-2DC0-4E16-9A97-9749D3056B89}" sibTransId="{07903CFC-3286-43C6-8471-EAAAACE7A51E}"/>
    <dgm:cxn modelId="{C7521E0C-C5EA-44B4-945B-949460DFA171}" type="presOf" srcId="{9923ACE6-9C41-4980-BC33-A5628499C34D}" destId="{A752AE17-6075-4C8B-AC37-C2CCA2BC26F0}" srcOrd="0" destOrd="0" presId="urn:microsoft.com/office/officeart/2008/layout/HorizontalMultiLevelHierarchy"/>
    <dgm:cxn modelId="{0B569B38-3A35-4DFB-90DA-4DA9C48150D9}" type="presOf" srcId="{36E5A126-90F2-4B9F-BBBC-848443AFC658}" destId="{17E0790F-C2AC-4445-AD4F-346C2C016977}" srcOrd="1" destOrd="0" presId="urn:microsoft.com/office/officeart/2008/layout/HorizontalMultiLevelHierarchy"/>
    <dgm:cxn modelId="{EDA1ABCA-401C-4242-8B3D-B83DEE7F4C0E}" type="presOf" srcId="{36E5A126-90F2-4B9F-BBBC-848443AFC658}" destId="{23936372-A5A6-4415-9AEE-A33EEC91471E}" srcOrd="0" destOrd="0" presId="urn:microsoft.com/office/officeart/2008/layout/HorizontalMultiLevelHierarchy"/>
    <dgm:cxn modelId="{1641CE07-7399-4F12-BD10-117EF9ED0446}" srcId="{4469579D-6DFB-444E-89D1-3D0AA41E50B0}" destId="{9923ACE6-9C41-4980-BC33-A5628499C34D}" srcOrd="0" destOrd="0" parTransId="{36E5A126-90F2-4B9F-BBBC-848443AFC658}" sibTransId="{42EA6593-D567-422D-BA22-68461413342B}"/>
    <dgm:cxn modelId="{4BBF538C-EEEA-4397-88BA-7E78DCEEE8C6}" type="presOf" srcId="{54FEB03C-C7AE-4151-A022-184148443944}" destId="{CD2C7974-5587-437B-B49D-EE3BD15AF207}" srcOrd="0" destOrd="0" presId="urn:microsoft.com/office/officeart/2008/layout/HorizontalMultiLevelHierarchy"/>
    <dgm:cxn modelId="{C78F6435-23BA-45F4-8639-836EFDCBEE7C}" type="presOf" srcId="{4469579D-6DFB-444E-89D1-3D0AA41E50B0}" destId="{1FCA5922-409E-40A2-A548-03E2F6CB8EB7}" srcOrd="0" destOrd="0" presId="urn:microsoft.com/office/officeart/2008/layout/HorizontalMultiLevelHierarchy"/>
    <dgm:cxn modelId="{4389C82D-036B-4A33-8222-871A2A333186}" type="presParOf" srcId="{CD2C7974-5587-437B-B49D-EE3BD15AF207}" destId="{F45F9156-1B7C-4D29-A930-C71ED869351B}" srcOrd="0" destOrd="0" presId="urn:microsoft.com/office/officeart/2008/layout/HorizontalMultiLevelHierarchy"/>
    <dgm:cxn modelId="{5E182B18-BB3A-4785-B751-C067E8D2CEB3}" type="presParOf" srcId="{F45F9156-1B7C-4D29-A930-C71ED869351B}" destId="{1FCA5922-409E-40A2-A548-03E2F6CB8EB7}" srcOrd="0" destOrd="0" presId="urn:microsoft.com/office/officeart/2008/layout/HorizontalMultiLevelHierarchy"/>
    <dgm:cxn modelId="{83C9A01A-DB5D-4529-8A1F-071EEE768EBE}" type="presParOf" srcId="{F45F9156-1B7C-4D29-A930-C71ED869351B}" destId="{4892057F-40BD-4A0B-86F0-57BFBAF6533C}" srcOrd="1" destOrd="0" presId="urn:microsoft.com/office/officeart/2008/layout/HorizontalMultiLevelHierarchy"/>
    <dgm:cxn modelId="{4B878261-F9E8-495F-B329-983E01B2A3C3}" type="presParOf" srcId="{4892057F-40BD-4A0B-86F0-57BFBAF6533C}" destId="{23936372-A5A6-4415-9AEE-A33EEC91471E}" srcOrd="0" destOrd="0" presId="urn:microsoft.com/office/officeart/2008/layout/HorizontalMultiLevelHierarchy"/>
    <dgm:cxn modelId="{AF5DC8F4-18B9-4176-91EE-15BBC327B681}" type="presParOf" srcId="{23936372-A5A6-4415-9AEE-A33EEC91471E}" destId="{17E0790F-C2AC-4445-AD4F-346C2C016977}" srcOrd="0" destOrd="0" presId="urn:microsoft.com/office/officeart/2008/layout/HorizontalMultiLevelHierarchy"/>
    <dgm:cxn modelId="{5AD59DCA-79F0-4395-B70E-A1E5B8BE1C3F}" type="presParOf" srcId="{4892057F-40BD-4A0B-86F0-57BFBAF6533C}" destId="{70F629C1-17C9-4354-81AC-3B2C7AAE4044}" srcOrd="1" destOrd="0" presId="urn:microsoft.com/office/officeart/2008/layout/HorizontalMultiLevelHierarchy"/>
    <dgm:cxn modelId="{89489CF0-4419-4925-A7C9-BE46D8CD1F6F}" type="presParOf" srcId="{70F629C1-17C9-4354-81AC-3B2C7AAE4044}" destId="{A752AE17-6075-4C8B-AC37-C2CCA2BC26F0}" srcOrd="0" destOrd="0" presId="urn:microsoft.com/office/officeart/2008/layout/HorizontalMultiLevelHierarchy"/>
    <dgm:cxn modelId="{E303E402-2D73-4B37-8FD6-AF994AA26A36}" type="presParOf" srcId="{70F629C1-17C9-4354-81AC-3B2C7AAE4044}" destId="{E4ABE6DF-2A8C-467C-A1E9-A1ADF289DD0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5CBB7F-E062-43D2-835C-7FF542498A56}" type="doc">
      <dgm:prSet loTypeId="urn:microsoft.com/office/officeart/2005/8/layout/hierarchy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CBFF52-43C9-4A7D-BFE8-D164CA5033AC}">
      <dgm:prSet phldrT="[Текст]"/>
      <dgm:spPr/>
      <dgm:t>
        <a:bodyPr/>
        <a:lstStyle/>
        <a:p>
          <a:r>
            <a:rPr lang="ru-RU" dirty="0" smtClean="0"/>
            <a:t>Задача</a:t>
          </a:r>
          <a:endParaRPr lang="ru-RU" dirty="0"/>
        </a:p>
      </dgm:t>
    </dgm:pt>
    <dgm:pt modelId="{135A6185-EDB2-44CF-909C-1E6A5F2C7D95}" type="parTrans" cxnId="{F2D02A89-5BAE-4FEE-8D9F-33575E0E0957}">
      <dgm:prSet/>
      <dgm:spPr/>
      <dgm:t>
        <a:bodyPr/>
        <a:lstStyle/>
        <a:p>
          <a:endParaRPr lang="ru-RU"/>
        </a:p>
      </dgm:t>
    </dgm:pt>
    <dgm:pt modelId="{B3ADD9CB-5BFA-4719-B602-A293276511AE}" type="sibTrans" cxnId="{F2D02A89-5BAE-4FEE-8D9F-33575E0E0957}">
      <dgm:prSet/>
      <dgm:spPr/>
      <dgm:t>
        <a:bodyPr/>
        <a:lstStyle/>
        <a:p>
          <a:endParaRPr lang="ru-RU"/>
        </a:p>
      </dgm:t>
    </dgm:pt>
    <dgm:pt modelId="{E78AD589-0FE5-4875-8A7E-3A3A24265A2C}">
      <dgm:prSet phldrT="[Текст]"/>
      <dgm:spPr/>
      <dgm:t>
        <a:bodyPr/>
        <a:lstStyle/>
        <a:p>
          <a:pPr algn="just"/>
          <a:r>
            <a:rPr lang="ru-RU" dirty="0" smtClean="0"/>
            <a:t>Обеспечить доступность образовательных организаций через организацию специальных условий (специальные технические средства коллективного и индивидуального пользования, представление услуг ассистента, проведение групповых и индивидуальных коррекционных занятий, обеспечение доступа в здания);</a:t>
          </a:r>
          <a:endParaRPr lang="ru-RU" dirty="0"/>
        </a:p>
      </dgm:t>
    </dgm:pt>
    <dgm:pt modelId="{5796643D-75E1-40C9-9B3A-BCEF17D0AC9C}" type="parTrans" cxnId="{14170A51-EBD6-403F-A874-6A47F45A47E3}">
      <dgm:prSet/>
      <dgm:spPr/>
      <dgm:t>
        <a:bodyPr/>
        <a:lstStyle/>
        <a:p>
          <a:endParaRPr lang="ru-RU"/>
        </a:p>
      </dgm:t>
    </dgm:pt>
    <dgm:pt modelId="{5E562699-7607-420A-AA8E-8C004FD46E2D}" type="sibTrans" cxnId="{14170A51-EBD6-403F-A874-6A47F45A47E3}">
      <dgm:prSet/>
      <dgm:spPr/>
      <dgm:t>
        <a:bodyPr/>
        <a:lstStyle/>
        <a:p>
          <a:endParaRPr lang="ru-RU"/>
        </a:p>
      </dgm:t>
    </dgm:pt>
    <dgm:pt modelId="{2F38FDB8-9030-44F5-BB08-42B978831838}">
      <dgm:prSet phldrT="[Текст]"/>
      <dgm:spPr/>
      <dgm:t>
        <a:bodyPr/>
        <a:lstStyle/>
        <a:p>
          <a:r>
            <a:rPr lang="ru-RU" dirty="0" smtClean="0"/>
            <a:t>Планируемые результаты</a:t>
          </a:r>
          <a:endParaRPr lang="ru-RU" dirty="0"/>
        </a:p>
      </dgm:t>
    </dgm:pt>
    <dgm:pt modelId="{13E4D061-7300-4AD1-88CC-02EBB0D473CD}" type="parTrans" cxnId="{4756FB0A-C144-4DA5-B81C-D4F1B4BE8216}">
      <dgm:prSet/>
      <dgm:spPr/>
      <dgm:t>
        <a:bodyPr/>
        <a:lstStyle/>
        <a:p>
          <a:endParaRPr lang="ru-RU"/>
        </a:p>
      </dgm:t>
    </dgm:pt>
    <dgm:pt modelId="{65B3586E-FEE5-41D8-A20A-AF0FD228542B}" type="sibTrans" cxnId="{4756FB0A-C144-4DA5-B81C-D4F1B4BE8216}">
      <dgm:prSet/>
      <dgm:spPr/>
      <dgm:t>
        <a:bodyPr/>
        <a:lstStyle/>
        <a:p>
          <a:endParaRPr lang="ru-RU"/>
        </a:p>
      </dgm:t>
    </dgm:pt>
    <dgm:pt modelId="{1927139E-68AF-4588-A975-656FA94128D0}">
      <dgm:prSet phldrT="[Текст]" custT="1"/>
      <dgm:spPr/>
      <dgm:t>
        <a:bodyPr anchor="t"/>
        <a:lstStyle/>
        <a:p>
          <a:pPr algn="just"/>
          <a:r>
            <a:rPr lang="ru-RU" sz="1600" dirty="0" smtClean="0"/>
            <a:t>В 100% образовательных организаций организованы специальные условия: (специальные технические средства коллективного и индивидуального пользования, представление услуг ассистента, проведение групповых и индивидуальных коррекционных занятий, обеспечение доступа в здания);</a:t>
          </a:r>
          <a:endParaRPr lang="ru-RU" sz="1600" dirty="0"/>
        </a:p>
      </dgm:t>
    </dgm:pt>
    <dgm:pt modelId="{AA199A60-BBF4-4578-BB1A-90E82A843FD6}" type="parTrans" cxnId="{C9F4F117-9711-402E-ABF8-144EBE7DECBD}">
      <dgm:prSet/>
      <dgm:spPr/>
      <dgm:t>
        <a:bodyPr/>
        <a:lstStyle/>
        <a:p>
          <a:endParaRPr lang="ru-RU"/>
        </a:p>
      </dgm:t>
    </dgm:pt>
    <dgm:pt modelId="{5144C651-8701-4245-B938-8EAA0DE46680}" type="sibTrans" cxnId="{C9F4F117-9711-402E-ABF8-144EBE7DECBD}">
      <dgm:prSet/>
      <dgm:spPr/>
      <dgm:t>
        <a:bodyPr/>
        <a:lstStyle/>
        <a:p>
          <a:endParaRPr lang="ru-RU"/>
        </a:p>
      </dgm:t>
    </dgm:pt>
    <dgm:pt modelId="{031ED16F-4351-46E8-94BD-8CFFB82129C0}">
      <dgm:prSet phldrT="[Текст]"/>
      <dgm:spPr/>
      <dgm:t>
        <a:bodyPr/>
        <a:lstStyle/>
        <a:p>
          <a:r>
            <a:rPr lang="ru-RU" dirty="0" smtClean="0"/>
            <a:t>Показатель </a:t>
          </a:r>
          <a:r>
            <a:rPr lang="ru-RU" dirty="0" err="1" smtClean="0"/>
            <a:t>сформированности</a:t>
          </a:r>
          <a:endParaRPr lang="ru-RU" dirty="0"/>
        </a:p>
      </dgm:t>
    </dgm:pt>
    <dgm:pt modelId="{A540635B-2ED5-4F3C-B948-012ED773E968}" type="parTrans" cxnId="{89F3A5A2-990A-47FC-B660-60729FB87D66}">
      <dgm:prSet/>
      <dgm:spPr/>
      <dgm:t>
        <a:bodyPr/>
        <a:lstStyle/>
        <a:p>
          <a:endParaRPr lang="ru-RU"/>
        </a:p>
      </dgm:t>
    </dgm:pt>
    <dgm:pt modelId="{FB52B82F-F334-4716-A716-42A879384B6B}" type="sibTrans" cxnId="{89F3A5A2-990A-47FC-B660-60729FB87D66}">
      <dgm:prSet/>
      <dgm:spPr/>
      <dgm:t>
        <a:bodyPr/>
        <a:lstStyle/>
        <a:p>
          <a:endParaRPr lang="ru-RU"/>
        </a:p>
      </dgm:t>
    </dgm:pt>
    <dgm:pt modelId="{47DFE7BB-B12A-4160-8266-A3238537D83A}">
      <dgm:prSet phldrT="[Текст]" custT="1"/>
      <dgm:spPr/>
      <dgm:t>
        <a:bodyPr anchor="t"/>
        <a:lstStyle/>
        <a:p>
          <a:pPr algn="just"/>
          <a:r>
            <a:rPr lang="ru-RU" sz="1800" dirty="0" smtClean="0"/>
            <a:t>Составлен паспорт доступности ОО;</a:t>
          </a:r>
        </a:p>
        <a:p>
          <a:pPr algn="just"/>
          <a:r>
            <a:rPr lang="ru-RU" sz="1800" dirty="0" err="1" smtClean="0"/>
            <a:t>Сформированность</a:t>
          </a:r>
          <a:endParaRPr lang="ru-RU" sz="1800" dirty="0" smtClean="0"/>
        </a:p>
        <a:p>
          <a:pPr algn="just"/>
          <a:r>
            <a:rPr lang="ru-RU" sz="1800" dirty="0" err="1" smtClean="0"/>
            <a:t>безбарьерной</a:t>
          </a:r>
          <a:r>
            <a:rPr lang="ru-RU" sz="1800" dirty="0" smtClean="0"/>
            <a:t> доступной среды, материально-технической базы;</a:t>
          </a:r>
        </a:p>
        <a:p>
          <a:pPr algn="just"/>
          <a:r>
            <a:rPr lang="ru-RU" sz="1800" dirty="0" smtClean="0"/>
            <a:t>Составлена карта единого пространства инклюзивного образования, удовлетворяющая потребностям, запросам детей с ОВЗ.</a:t>
          </a:r>
          <a:endParaRPr lang="ru-RU" sz="1800" dirty="0"/>
        </a:p>
      </dgm:t>
    </dgm:pt>
    <dgm:pt modelId="{F9AAC0AF-0E68-4929-8A25-9C8642651255}" type="parTrans" cxnId="{6FE25D46-5B79-466B-A35A-A7E0D910C3E3}">
      <dgm:prSet/>
      <dgm:spPr/>
      <dgm:t>
        <a:bodyPr/>
        <a:lstStyle/>
        <a:p>
          <a:endParaRPr lang="ru-RU"/>
        </a:p>
      </dgm:t>
    </dgm:pt>
    <dgm:pt modelId="{610B5DEF-5C41-47B2-A894-08C71F750FAB}" type="sibTrans" cxnId="{6FE25D46-5B79-466B-A35A-A7E0D910C3E3}">
      <dgm:prSet/>
      <dgm:spPr/>
      <dgm:t>
        <a:bodyPr/>
        <a:lstStyle/>
        <a:p>
          <a:endParaRPr lang="ru-RU"/>
        </a:p>
      </dgm:t>
    </dgm:pt>
    <dgm:pt modelId="{4256521E-81D3-4013-891A-E5E5F5BAB18D}" type="pres">
      <dgm:prSet presAssocID="{995CBB7F-E062-43D2-835C-7FF542498A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DFB06A9-96D2-411B-88E2-12C7CFD05A05}" type="pres">
      <dgm:prSet presAssocID="{12CBFF52-43C9-4A7D-BFE8-D164CA5033AC}" presName="root" presStyleCnt="0"/>
      <dgm:spPr/>
    </dgm:pt>
    <dgm:pt modelId="{38DDE427-EB4D-4DED-9876-E5FC35EA4DFA}" type="pres">
      <dgm:prSet presAssocID="{12CBFF52-43C9-4A7D-BFE8-D164CA5033AC}" presName="rootComposite" presStyleCnt="0"/>
      <dgm:spPr/>
    </dgm:pt>
    <dgm:pt modelId="{BE303C54-E831-4346-8E01-E541D957259D}" type="pres">
      <dgm:prSet presAssocID="{12CBFF52-43C9-4A7D-BFE8-D164CA5033AC}" presName="rootText" presStyleLbl="node1" presStyleIdx="0" presStyleCnt="3" custLinFactY="-30619" custLinFactNeighborX="321" custLinFactNeighborY="-100000"/>
      <dgm:spPr/>
      <dgm:t>
        <a:bodyPr/>
        <a:lstStyle/>
        <a:p>
          <a:endParaRPr lang="ru-RU"/>
        </a:p>
      </dgm:t>
    </dgm:pt>
    <dgm:pt modelId="{3CEE390F-BC01-4CF4-8AA4-13BA18A0222C}" type="pres">
      <dgm:prSet presAssocID="{12CBFF52-43C9-4A7D-BFE8-D164CA5033AC}" presName="rootConnector" presStyleLbl="node1" presStyleIdx="0" presStyleCnt="3"/>
      <dgm:spPr/>
    </dgm:pt>
    <dgm:pt modelId="{C7FF6D65-CC93-4276-8416-E0F0F3EB65BE}" type="pres">
      <dgm:prSet presAssocID="{12CBFF52-43C9-4A7D-BFE8-D164CA5033AC}" presName="childShape" presStyleCnt="0"/>
      <dgm:spPr/>
    </dgm:pt>
    <dgm:pt modelId="{2E92970F-F521-421E-A585-08F24DE6501A}" type="pres">
      <dgm:prSet presAssocID="{5796643D-75E1-40C9-9B3A-BCEF17D0AC9C}" presName="Name13" presStyleLbl="parChTrans1D2" presStyleIdx="0" presStyleCnt="3"/>
      <dgm:spPr/>
    </dgm:pt>
    <dgm:pt modelId="{113B5218-F513-4D04-B251-FF8E78D28472}" type="pres">
      <dgm:prSet presAssocID="{E78AD589-0FE5-4875-8A7E-3A3A24265A2C}" presName="childText" presStyleLbl="bgAcc1" presStyleIdx="0" presStyleCnt="3" custScaleX="109163" custScaleY="398699" custLinFactNeighborY="-17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3AC63-CACB-4F16-B30D-73DD9748DD7A}" type="pres">
      <dgm:prSet presAssocID="{2F38FDB8-9030-44F5-BB08-42B978831838}" presName="root" presStyleCnt="0"/>
      <dgm:spPr/>
    </dgm:pt>
    <dgm:pt modelId="{49C656B9-73F1-429F-8876-413E99B6A099}" type="pres">
      <dgm:prSet presAssocID="{2F38FDB8-9030-44F5-BB08-42B978831838}" presName="rootComposite" presStyleCnt="0"/>
      <dgm:spPr/>
    </dgm:pt>
    <dgm:pt modelId="{23B4A535-7A44-4858-B35D-3928AA6F84CB}" type="pres">
      <dgm:prSet presAssocID="{2F38FDB8-9030-44F5-BB08-42B978831838}" presName="rootText" presStyleLbl="node1" presStyleIdx="1" presStyleCnt="3" custLinFactY="-30619" custLinFactNeighborX="-13408" custLinFactNeighborY="-100000"/>
      <dgm:spPr/>
      <dgm:t>
        <a:bodyPr/>
        <a:lstStyle/>
        <a:p>
          <a:endParaRPr lang="ru-RU"/>
        </a:p>
      </dgm:t>
    </dgm:pt>
    <dgm:pt modelId="{B207A14F-A6CC-4D1C-B7AF-8B572434A4C3}" type="pres">
      <dgm:prSet presAssocID="{2F38FDB8-9030-44F5-BB08-42B978831838}" presName="rootConnector" presStyleLbl="node1" presStyleIdx="1" presStyleCnt="3"/>
      <dgm:spPr/>
    </dgm:pt>
    <dgm:pt modelId="{C80544D7-239D-4CBC-B0A3-285EAC4B54D4}" type="pres">
      <dgm:prSet presAssocID="{2F38FDB8-9030-44F5-BB08-42B978831838}" presName="childShape" presStyleCnt="0"/>
      <dgm:spPr/>
    </dgm:pt>
    <dgm:pt modelId="{F454B7F6-B4C0-4B45-9BCF-B68DB8D366A5}" type="pres">
      <dgm:prSet presAssocID="{AA199A60-BBF4-4578-BB1A-90E82A843FD6}" presName="Name13" presStyleLbl="parChTrans1D2" presStyleIdx="1" presStyleCnt="3"/>
      <dgm:spPr/>
    </dgm:pt>
    <dgm:pt modelId="{322565A7-517F-41C1-931D-1C24B4184975}" type="pres">
      <dgm:prSet presAssocID="{1927139E-68AF-4588-A975-656FA94128D0}" presName="childText" presStyleLbl="bgAcc1" presStyleIdx="1" presStyleCnt="3" custScaleX="113784" custScaleY="396239" custLinFactNeighborX="-24530" custLinFactNeighborY="-19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79912-2B03-4F0C-B424-2D207D587003}" type="pres">
      <dgm:prSet presAssocID="{031ED16F-4351-46E8-94BD-8CFFB82129C0}" presName="root" presStyleCnt="0"/>
      <dgm:spPr/>
    </dgm:pt>
    <dgm:pt modelId="{373FE3AA-A477-421D-80B3-EF593A4B8099}" type="pres">
      <dgm:prSet presAssocID="{031ED16F-4351-46E8-94BD-8CFFB82129C0}" presName="rootComposite" presStyleCnt="0"/>
      <dgm:spPr/>
    </dgm:pt>
    <dgm:pt modelId="{0610A72B-B1FD-45A8-A00C-8D78CED5F693}" type="pres">
      <dgm:prSet presAssocID="{031ED16F-4351-46E8-94BD-8CFFB82129C0}" presName="rootText" presStyleLbl="node1" presStyleIdx="2" presStyleCnt="3" custLinFactNeighborX="-21181" custLinFactNeighborY="-7968"/>
      <dgm:spPr/>
      <dgm:t>
        <a:bodyPr/>
        <a:lstStyle/>
        <a:p>
          <a:endParaRPr lang="ru-RU"/>
        </a:p>
      </dgm:t>
    </dgm:pt>
    <dgm:pt modelId="{CF4C5F5C-B4FC-4BD7-815E-6F92E0B745E8}" type="pres">
      <dgm:prSet presAssocID="{031ED16F-4351-46E8-94BD-8CFFB82129C0}" presName="rootConnector" presStyleLbl="node1" presStyleIdx="2" presStyleCnt="3"/>
      <dgm:spPr/>
    </dgm:pt>
    <dgm:pt modelId="{A829FD05-E3CC-46C0-ACF4-8F6965A268A7}" type="pres">
      <dgm:prSet presAssocID="{031ED16F-4351-46E8-94BD-8CFFB82129C0}" presName="childShape" presStyleCnt="0"/>
      <dgm:spPr/>
    </dgm:pt>
    <dgm:pt modelId="{295E354E-0A02-406C-84B7-128E35E49E4B}" type="pres">
      <dgm:prSet presAssocID="{F9AAC0AF-0E68-4929-8A25-9C8642651255}" presName="Name13" presStyleLbl="parChTrans1D2" presStyleIdx="2" presStyleCnt="3"/>
      <dgm:spPr/>
    </dgm:pt>
    <dgm:pt modelId="{FD67FED4-770D-446A-9DC6-81B728777854}" type="pres">
      <dgm:prSet presAssocID="{47DFE7BB-B12A-4160-8266-A3238537D83A}" presName="childText" presStyleLbl="bgAcc1" presStyleIdx="2" presStyleCnt="3" custScaleX="113660" custScaleY="396241" custLinFactNeighborX="-30027" custLinFactNeighborY="-13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AD0811-3248-471F-9BBF-14B862A2FB5B}" type="presOf" srcId="{1927139E-68AF-4588-A975-656FA94128D0}" destId="{322565A7-517F-41C1-931D-1C24B4184975}" srcOrd="0" destOrd="0" presId="urn:microsoft.com/office/officeart/2005/8/layout/hierarchy3"/>
    <dgm:cxn modelId="{880A1E66-2237-4FA2-9901-F9EAE600E567}" type="presOf" srcId="{995CBB7F-E062-43D2-835C-7FF542498A56}" destId="{4256521E-81D3-4013-891A-E5E5F5BAB18D}" srcOrd="0" destOrd="0" presId="urn:microsoft.com/office/officeart/2005/8/layout/hierarchy3"/>
    <dgm:cxn modelId="{82BEEFCE-FEB3-4CCA-9F26-A8D0EB7B64EF}" type="presOf" srcId="{47DFE7BB-B12A-4160-8266-A3238537D83A}" destId="{FD67FED4-770D-446A-9DC6-81B728777854}" srcOrd="0" destOrd="0" presId="urn:microsoft.com/office/officeart/2005/8/layout/hierarchy3"/>
    <dgm:cxn modelId="{E1908823-A001-4F0E-9C1F-DA84AD38A69A}" type="presOf" srcId="{AA199A60-BBF4-4578-BB1A-90E82A843FD6}" destId="{F454B7F6-B4C0-4B45-9BCF-B68DB8D366A5}" srcOrd="0" destOrd="0" presId="urn:microsoft.com/office/officeart/2005/8/layout/hierarchy3"/>
    <dgm:cxn modelId="{D05640DD-1317-4341-A469-98CC1B62CD08}" type="presOf" srcId="{031ED16F-4351-46E8-94BD-8CFFB82129C0}" destId="{0610A72B-B1FD-45A8-A00C-8D78CED5F693}" srcOrd="0" destOrd="0" presId="urn:microsoft.com/office/officeart/2005/8/layout/hierarchy3"/>
    <dgm:cxn modelId="{6FE25D46-5B79-466B-A35A-A7E0D910C3E3}" srcId="{031ED16F-4351-46E8-94BD-8CFFB82129C0}" destId="{47DFE7BB-B12A-4160-8266-A3238537D83A}" srcOrd="0" destOrd="0" parTransId="{F9AAC0AF-0E68-4929-8A25-9C8642651255}" sibTransId="{610B5DEF-5C41-47B2-A894-08C71F750FAB}"/>
    <dgm:cxn modelId="{070E82BF-26C4-4E64-B69C-2CB43CBA2650}" type="presOf" srcId="{5796643D-75E1-40C9-9B3A-BCEF17D0AC9C}" destId="{2E92970F-F521-421E-A585-08F24DE6501A}" srcOrd="0" destOrd="0" presId="urn:microsoft.com/office/officeart/2005/8/layout/hierarchy3"/>
    <dgm:cxn modelId="{F2D02A89-5BAE-4FEE-8D9F-33575E0E0957}" srcId="{995CBB7F-E062-43D2-835C-7FF542498A56}" destId="{12CBFF52-43C9-4A7D-BFE8-D164CA5033AC}" srcOrd="0" destOrd="0" parTransId="{135A6185-EDB2-44CF-909C-1E6A5F2C7D95}" sibTransId="{B3ADD9CB-5BFA-4719-B602-A293276511AE}"/>
    <dgm:cxn modelId="{B0D6FE3D-9043-41FE-A946-7CB2A9DE7D9F}" type="presOf" srcId="{E78AD589-0FE5-4875-8A7E-3A3A24265A2C}" destId="{113B5218-F513-4D04-B251-FF8E78D28472}" srcOrd="0" destOrd="0" presId="urn:microsoft.com/office/officeart/2005/8/layout/hierarchy3"/>
    <dgm:cxn modelId="{C9F4F117-9711-402E-ABF8-144EBE7DECBD}" srcId="{2F38FDB8-9030-44F5-BB08-42B978831838}" destId="{1927139E-68AF-4588-A975-656FA94128D0}" srcOrd="0" destOrd="0" parTransId="{AA199A60-BBF4-4578-BB1A-90E82A843FD6}" sibTransId="{5144C651-8701-4245-B938-8EAA0DE46680}"/>
    <dgm:cxn modelId="{F6542BAE-AE96-48B3-BE02-8FE0957AE4A3}" type="presOf" srcId="{031ED16F-4351-46E8-94BD-8CFFB82129C0}" destId="{CF4C5F5C-B4FC-4BD7-815E-6F92E0B745E8}" srcOrd="1" destOrd="0" presId="urn:microsoft.com/office/officeart/2005/8/layout/hierarchy3"/>
    <dgm:cxn modelId="{C882334A-3883-42A8-9086-6897401E1C6C}" type="presOf" srcId="{F9AAC0AF-0E68-4929-8A25-9C8642651255}" destId="{295E354E-0A02-406C-84B7-128E35E49E4B}" srcOrd="0" destOrd="0" presId="urn:microsoft.com/office/officeart/2005/8/layout/hierarchy3"/>
    <dgm:cxn modelId="{658A2563-5061-4609-94CF-335880881556}" type="presOf" srcId="{12CBFF52-43C9-4A7D-BFE8-D164CA5033AC}" destId="{BE303C54-E831-4346-8E01-E541D957259D}" srcOrd="0" destOrd="0" presId="urn:microsoft.com/office/officeart/2005/8/layout/hierarchy3"/>
    <dgm:cxn modelId="{89F3A5A2-990A-47FC-B660-60729FB87D66}" srcId="{995CBB7F-E062-43D2-835C-7FF542498A56}" destId="{031ED16F-4351-46E8-94BD-8CFFB82129C0}" srcOrd="2" destOrd="0" parTransId="{A540635B-2ED5-4F3C-B948-012ED773E968}" sibTransId="{FB52B82F-F334-4716-A716-42A879384B6B}"/>
    <dgm:cxn modelId="{4756FB0A-C144-4DA5-B81C-D4F1B4BE8216}" srcId="{995CBB7F-E062-43D2-835C-7FF542498A56}" destId="{2F38FDB8-9030-44F5-BB08-42B978831838}" srcOrd="1" destOrd="0" parTransId="{13E4D061-7300-4AD1-88CC-02EBB0D473CD}" sibTransId="{65B3586E-FEE5-41D8-A20A-AF0FD228542B}"/>
    <dgm:cxn modelId="{0A481BAC-5E2A-4BBC-9049-050D79813915}" type="presOf" srcId="{2F38FDB8-9030-44F5-BB08-42B978831838}" destId="{B207A14F-A6CC-4D1C-B7AF-8B572434A4C3}" srcOrd="1" destOrd="0" presId="urn:microsoft.com/office/officeart/2005/8/layout/hierarchy3"/>
    <dgm:cxn modelId="{0665DAA0-C526-48E9-B075-4215FA6EFC78}" type="presOf" srcId="{2F38FDB8-9030-44F5-BB08-42B978831838}" destId="{23B4A535-7A44-4858-B35D-3928AA6F84CB}" srcOrd="0" destOrd="0" presId="urn:microsoft.com/office/officeart/2005/8/layout/hierarchy3"/>
    <dgm:cxn modelId="{8B401C6E-D40D-4FC4-9B81-B859691D5BBD}" type="presOf" srcId="{12CBFF52-43C9-4A7D-BFE8-D164CA5033AC}" destId="{3CEE390F-BC01-4CF4-8AA4-13BA18A0222C}" srcOrd="1" destOrd="0" presId="urn:microsoft.com/office/officeart/2005/8/layout/hierarchy3"/>
    <dgm:cxn modelId="{14170A51-EBD6-403F-A874-6A47F45A47E3}" srcId="{12CBFF52-43C9-4A7D-BFE8-D164CA5033AC}" destId="{E78AD589-0FE5-4875-8A7E-3A3A24265A2C}" srcOrd="0" destOrd="0" parTransId="{5796643D-75E1-40C9-9B3A-BCEF17D0AC9C}" sibTransId="{5E562699-7607-420A-AA8E-8C004FD46E2D}"/>
    <dgm:cxn modelId="{970CC425-EEE9-42B4-A4A1-85D523594032}" type="presParOf" srcId="{4256521E-81D3-4013-891A-E5E5F5BAB18D}" destId="{2DFB06A9-96D2-411B-88E2-12C7CFD05A05}" srcOrd="0" destOrd="0" presId="urn:microsoft.com/office/officeart/2005/8/layout/hierarchy3"/>
    <dgm:cxn modelId="{DCA0EE67-D0E2-425D-A857-5B4C27446451}" type="presParOf" srcId="{2DFB06A9-96D2-411B-88E2-12C7CFD05A05}" destId="{38DDE427-EB4D-4DED-9876-E5FC35EA4DFA}" srcOrd="0" destOrd="0" presId="urn:microsoft.com/office/officeart/2005/8/layout/hierarchy3"/>
    <dgm:cxn modelId="{9642696C-D969-49D0-B9B3-A5BC59AF80AB}" type="presParOf" srcId="{38DDE427-EB4D-4DED-9876-E5FC35EA4DFA}" destId="{BE303C54-E831-4346-8E01-E541D957259D}" srcOrd="0" destOrd="0" presId="urn:microsoft.com/office/officeart/2005/8/layout/hierarchy3"/>
    <dgm:cxn modelId="{BE8CFD23-0EA8-4BE7-A0EA-182C21C2FF0F}" type="presParOf" srcId="{38DDE427-EB4D-4DED-9876-E5FC35EA4DFA}" destId="{3CEE390F-BC01-4CF4-8AA4-13BA18A0222C}" srcOrd="1" destOrd="0" presId="urn:microsoft.com/office/officeart/2005/8/layout/hierarchy3"/>
    <dgm:cxn modelId="{8961911A-3804-4862-B517-B3A4D2D49CD9}" type="presParOf" srcId="{2DFB06A9-96D2-411B-88E2-12C7CFD05A05}" destId="{C7FF6D65-CC93-4276-8416-E0F0F3EB65BE}" srcOrd="1" destOrd="0" presId="urn:microsoft.com/office/officeart/2005/8/layout/hierarchy3"/>
    <dgm:cxn modelId="{92DA0921-4D74-4650-BCC9-90FC28E3CC15}" type="presParOf" srcId="{C7FF6D65-CC93-4276-8416-E0F0F3EB65BE}" destId="{2E92970F-F521-421E-A585-08F24DE6501A}" srcOrd="0" destOrd="0" presId="urn:microsoft.com/office/officeart/2005/8/layout/hierarchy3"/>
    <dgm:cxn modelId="{E3C7F6B9-34DF-409F-B844-7E5A12A2A7E6}" type="presParOf" srcId="{C7FF6D65-CC93-4276-8416-E0F0F3EB65BE}" destId="{113B5218-F513-4D04-B251-FF8E78D28472}" srcOrd="1" destOrd="0" presId="urn:microsoft.com/office/officeart/2005/8/layout/hierarchy3"/>
    <dgm:cxn modelId="{C04B7748-DCDC-4C03-B71B-F14D56DA1354}" type="presParOf" srcId="{4256521E-81D3-4013-891A-E5E5F5BAB18D}" destId="{5D73AC63-CACB-4F16-B30D-73DD9748DD7A}" srcOrd="1" destOrd="0" presId="urn:microsoft.com/office/officeart/2005/8/layout/hierarchy3"/>
    <dgm:cxn modelId="{76483E42-40B4-4AE8-848D-B5AD5BC4E404}" type="presParOf" srcId="{5D73AC63-CACB-4F16-B30D-73DD9748DD7A}" destId="{49C656B9-73F1-429F-8876-413E99B6A099}" srcOrd="0" destOrd="0" presId="urn:microsoft.com/office/officeart/2005/8/layout/hierarchy3"/>
    <dgm:cxn modelId="{8C1C9E4E-7F78-4CCE-993D-9859DD52C0DA}" type="presParOf" srcId="{49C656B9-73F1-429F-8876-413E99B6A099}" destId="{23B4A535-7A44-4858-B35D-3928AA6F84CB}" srcOrd="0" destOrd="0" presId="urn:microsoft.com/office/officeart/2005/8/layout/hierarchy3"/>
    <dgm:cxn modelId="{9FE9F7F5-D943-4C60-A252-21A1E28ADDC7}" type="presParOf" srcId="{49C656B9-73F1-429F-8876-413E99B6A099}" destId="{B207A14F-A6CC-4D1C-B7AF-8B572434A4C3}" srcOrd="1" destOrd="0" presId="urn:microsoft.com/office/officeart/2005/8/layout/hierarchy3"/>
    <dgm:cxn modelId="{B4A9336D-692C-4760-9935-B8591780D0E1}" type="presParOf" srcId="{5D73AC63-CACB-4F16-B30D-73DD9748DD7A}" destId="{C80544D7-239D-4CBC-B0A3-285EAC4B54D4}" srcOrd="1" destOrd="0" presId="urn:microsoft.com/office/officeart/2005/8/layout/hierarchy3"/>
    <dgm:cxn modelId="{54384615-824A-4EA2-847C-B5A2EA5D3069}" type="presParOf" srcId="{C80544D7-239D-4CBC-B0A3-285EAC4B54D4}" destId="{F454B7F6-B4C0-4B45-9BCF-B68DB8D366A5}" srcOrd="0" destOrd="0" presId="urn:microsoft.com/office/officeart/2005/8/layout/hierarchy3"/>
    <dgm:cxn modelId="{211CE253-4DB7-4F6C-9B0A-715B1ABBC5D1}" type="presParOf" srcId="{C80544D7-239D-4CBC-B0A3-285EAC4B54D4}" destId="{322565A7-517F-41C1-931D-1C24B4184975}" srcOrd="1" destOrd="0" presId="urn:microsoft.com/office/officeart/2005/8/layout/hierarchy3"/>
    <dgm:cxn modelId="{92BC74F4-C16A-4888-BB2A-506E6E54BA68}" type="presParOf" srcId="{4256521E-81D3-4013-891A-E5E5F5BAB18D}" destId="{79779912-2B03-4F0C-B424-2D207D587003}" srcOrd="2" destOrd="0" presId="urn:microsoft.com/office/officeart/2005/8/layout/hierarchy3"/>
    <dgm:cxn modelId="{75D5AB24-B26B-4D27-A42E-1696D941B681}" type="presParOf" srcId="{79779912-2B03-4F0C-B424-2D207D587003}" destId="{373FE3AA-A477-421D-80B3-EF593A4B8099}" srcOrd="0" destOrd="0" presId="urn:microsoft.com/office/officeart/2005/8/layout/hierarchy3"/>
    <dgm:cxn modelId="{390A2EF6-2083-460B-BD91-6B18611814AF}" type="presParOf" srcId="{373FE3AA-A477-421D-80B3-EF593A4B8099}" destId="{0610A72B-B1FD-45A8-A00C-8D78CED5F693}" srcOrd="0" destOrd="0" presId="urn:microsoft.com/office/officeart/2005/8/layout/hierarchy3"/>
    <dgm:cxn modelId="{633365AB-9F82-469E-B373-F570574C4EE3}" type="presParOf" srcId="{373FE3AA-A477-421D-80B3-EF593A4B8099}" destId="{CF4C5F5C-B4FC-4BD7-815E-6F92E0B745E8}" srcOrd="1" destOrd="0" presId="urn:microsoft.com/office/officeart/2005/8/layout/hierarchy3"/>
    <dgm:cxn modelId="{BB4DE8B1-4B45-4E5A-A928-A8FFFA71A9D3}" type="presParOf" srcId="{79779912-2B03-4F0C-B424-2D207D587003}" destId="{A829FD05-E3CC-46C0-ACF4-8F6965A268A7}" srcOrd="1" destOrd="0" presId="urn:microsoft.com/office/officeart/2005/8/layout/hierarchy3"/>
    <dgm:cxn modelId="{08B93920-7747-475D-BD47-93A4E0221403}" type="presParOf" srcId="{A829FD05-E3CC-46C0-ACF4-8F6965A268A7}" destId="{295E354E-0A02-406C-84B7-128E35E49E4B}" srcOrd="0" destOrd="0" presId="urn:microsoft.com/office/officeart/2005/8/layout/hierarchy3"/>
    <dgm:cxn modelId="{565190D5-D2AB-44CE-BD4E-0CAB7079DB58}" type="presParOf" srcId="{A829FD05-E3CC-46C0-ACF4-8F6965A268A7}" destId="{FD67FED4-770D-446A-9DC6-81B72877785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D21CA-D588-495E-97C2-2CA71BCDAF04}">
      <dsp:nvSpPr>
        <dsp:cNvPr id="0" name=""/>
        <dsp:cNvSpPr/>
      </dsp:nvSpPr>
      <dsp:spPr>
        <a:xfrm>
          <a:off x="0" y="0"/>
          <a:ext cx="9144000" cy="205740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ЦЕЛЬ: Обеспечение равного доступа к получению качественного образования и создание необходимых условий для достижения успешности в образовании всеми детьми с учетом их индивидуальных особенностей в условиях муниципальной системы образования</a:t>
          </a:r>
          <a:endParaRPr lang="ru-RU" sz="2600" kern="1200" dirty="0"/>
        </a:p>
      </dsp:txBody>
      <dsp:txXfrm>
        <a:off x="0" y="0"/>
        <a:ext cx="9144000" cy="2057400"/>
      </dsp:txXfrm>
    </dsp:sp>
    <dsp:sp modelId="{F2B7EA93-058A-4D88-8EB1-CF2C7C47B454}">
      <dsp:nvSpPr>
        <dsp:cNvPr id="0" name=""/>
        <dsp:cNvSpPr/>
      </dsp:nvSpPr>
      <dsp:spPr>
        <a:xfrm>
          <a:off x="1116" y="2057400"/>
          <a:ext cx="1828353" cy="43205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Обеспечить доступность образовательных организаций через организацию специальных условий (специальные технические средства коллективного и индивидуального пользования, представление услуг ассистента, проведение групповых и индивидуальных коррекционных занятий, обеспечение доступа в здания)</a:t>
          </a:r>
          <a:endParaRPr lang="ru-RU" sz="1300" kern="1200" dirty="0"/>
        </a:p>
      </dsp:txBody>
      <dsp:txXfrm>
        <a:off x="1116" y="2057400"/>
        <a:ext cx="1828353" cy="4320540"/>
      </dsp:txXfrm>
    </dsp:sp>
    <dsp:sp modelId="{A6211656-AC2A-4527-8740-916B8087C0B7}">
      <dsp:nvSpPr>
        <dsp:cNvPr id="0" name=""/>
        <dsp:cNvSpPr/>
      </dsp:nvSpPr>
      <dsp:spPr>
        <a:xfrm>
          <a:off x="1829469" y="2057400"/>
          <a:ext cx="1828353" cy="4320540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Обеспечить качество образования детей через построение индивидуального маршрута получения образования (вариативность образования, адаптированные образовательные программы, специальные методы обучения и воспитания, специальные учебники и учебные пособия)</a:t>
          </a:r>
          <a:endParaRPr lang="ru-RU" sz="1300" kern="1200" dirty="0"/>
        </a:p>
      </dsp:txBody>
      <dsp:txXfrm>
        <a:off x="1829469" y="2057400"/>
        <a:ext cx="1828353" cy="4320540"/>
      </dsp:txXfrm>
    </dsp:sp>
    <dsp:sp modelId="{4DDFD1D1-3F10-4CEB-A12C-792846AE3027}">
      <dsp:nvSpPr>
        <dsp:cNvPr id="0" name=""/>
        <dsp:cNvSpPr/>
      </dsp:nvSpPr>
      <dsp:spPr>
        <a:xfrm>
          <a:off x="3657823" y="2057400"/>
          <a:ext cx="1828353" cy="432054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Организовать психолого-педагогическую работу с семьей, имеющей ребенка с особыми образовательными потребностями через консультационные пункты</a:t>
          </a:r>
          <a:endParaRPr lang="ru-RU" sz="1300" kern="1200" dirty="0"/>
        </a:p>
      </dsp:txBody>
      <dsp:txXfrm>
        <a:off x="3657823" y="2057400"/>
        <a:ext cx="1828353" cy="4320540"/>
      </dsp:txXfrm>
    </dsp:sp>
    <dsp:sp modelId="{B6D1A9E9-50A6-4006-9E87-0BE648CF2E5E}">
      <dsp:nvSpPr>
        <dsp:cNvPr id="0" name=""/>
        <dsp:cNvSpPr/>
      </dsp:nvSpPr>
      <dsp:spPr>
        <a:xfrm>
          <a:off x="5486176" y="2057400"/>
          <a:ext cx="1828353" cy="4320540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Систематизировать методическое сопровождение инклюзивного образования, направленное на повышение профессиональной компетенции педагогических работников, руководителей образовательных организаций через повышение квалификации и переподготовку, тиражированию эффективных практик организации образовательного процесса для детей с ОВЗ</a:t>
          </a:r>
          <a:endParaRPr lang="ru-RU" sz="1300" kern="1200" dirty="0"/>
        </a:p>
      </dsp:txBody>
      <dsp:txXfrm>
        <a:off x="5486176" y="2057400"/>
        <a:ext cx="1828353" cy="4320540"/>
      </dsp:txXfrm>
    </dsp:sp>
    <dsp:sp modelId="{AE641E57-0881-4891-AA78-7CF771327682}">
      <dsp:nvSpPr>
        <dsp:cNvPr id="0" name=""/>
        <dsp:cNvSpPr/>
      </dsp:nvSpPr>
      <dsp:spPr>
        <a:xfrm>
          <a:off x="7314530" y="2057400"/>
          <a:ext cx="1828353" cy="432054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Способствовать формированию инклюзивной культуры общества через проведение мероприятий разного уровня и направленности с участием детей с ОВЗ и инвалидностью</a:t>
          </a:r>
          <a:endParaRPr lang="ru-RU" sz="1300" kern="1200" dirty="0"/>
        </a:p>
      </dsp:txBody>
      <dsp:txXfrm>
        <a:off x="7314530" y="2057400"/>
        <a:ext cx="1828353" cy="4320540"/>
      </dsp:txXfrm>
    </dsp:sp>
    <dsp:sp modelId="{372C1F36-8D10-4EC3-A0AC-3807D2CF2362}">
      <dsp:nvSpPr>
        <dsp:cNvPr id="0" name=""/>
        <dsp:cNvSpPr/>
      </dsp:nvSpPr>
      <dsp:spPr>
        <a:xfrm>
          <a:off x="0" y="6377940"/>
          <a:ext cx="9144000" cy="48006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3C54-E831-4346-8E01-E541D957259D}">
      <dsp:nvSpPr>
        <dsp:cNvPr id="0" name=""/>
        <dsp:cNvSpPr/>
      </dsp:nvSpPr>
      <dsp:spPr>
        <a:xfrm>
          <a:off x="11560" y="0"/>
          <a:ext cx="2531566" cy="1265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Задача</a:t>
          </a:r>
          <a:endParaRPr lang="ru-RU" sz="2200" kern="1200" dirty="0"/>
        </a:p>
      </dsp:txBody>
      <dsp:txXfrm>
        <a:off x="48634" y="37074"/>
        <a:ext cx="2457418" cy="1191635"/>
      </dsp:txXfrm>
    </dsp:sp>
    <dsp:sp modelId="{2E92970F-F521-421E-A585-08F24DE6501A}">
      <dsp:nvSpPr>
        <dsp:cNvPr id="0" name=""/>
        <dsp:cNvSpPr/>
      </dsp:nvSpPr>
      <dsp:spPr>
        <a:xfrm>
          <a:off x="264716" y="1265783"/>
          <a:ext cx="245030" cy="272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922"/>
              </a:lnTo>
              <a:lnTo>
                <a:pt x="245030" y="27289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B5218-F513-4D04-B251-FF8E78D28472}">
      <dsp:nvSpPr>
        <dsp:cNvPr id="0" name=""/>
        <dsp:cNvSpPr/>
      </dsp:nvSpPr>
      <dsp:spPr>
        <a:xfrm>
          <a:off x="509747" y="1471373"/>
          <a:ext cx="2210827" cy="5046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Обеспечить качество образования детей через построение индивидуального маршрута получения образования (вариативность образования, адаптированные образовательные программы, дополнительное образование, специальные методы обучения и воспитания, специальные учебники и учебные пособия);</a:t>
          </a:r>
          <a:endParaRPr lang="ru-RU" sz="1400" kern="1200" dirty="0"/>
        </a:p>
      </dsp:txBody>
      <dsp:txXfrm>
        <a:off x="574500" y="1536126"/>
        <a:ext cx="2081321" cy="4917158"/>
      </dsp:txXfrm>
    </dsp:sp>
    <dsp:sp modelId="{23B4A535-7A44-4858-B35D-3928AA6F84CB}">
      <dsp:nvSpPr>
        <dsp:cNvPr id="0" name=""/>
        <dsp:cNvSpPr/>
      </dsp:nvSpPr>
      <dsp:spPr>
        <a:xfrm>
          <a:off x="2828459" y="0"/>
          <a:ext cx="2531566" cy="1265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Планируемые результаты</a:t>
          </a:r>
          <a:endParaRPr lang="ru-RU" sz="2200" kern="1200" dirty="0"/>
        </a:p>
      </dsp:txBody>
      <dsp:txXfrm>
        <a:off x="2865533" y="37074"/>
        <a:ext cx="2457418" cy="1191635"/>
      </dsp:txXfrm>
    </dsp:sp>
    <dsp:sp modelId="{A990CBAC-3BCE-4040-9D51-1E5EFD386B69}">
      <dsp:nvSpPr>
        <dsp:cNvPr id="0" name=""/>
        <dsp:cNvSpPr/>
      </dsp:nvSpPr>
      <dsp:spPr>
        <a:xfrm>
          <a:off x="3081616" y="1265783"/>
          <a:ext cx="592589" cy="1057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7183"/>
              </a:lnTo>
              <a:lnTo>
                <a:pt x="592589" y="10571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02419-9013-4FF6-AE8B-81748C8EE8EB}">
      <dsp:nvSpPr>
        <dsp:cNvPr id="0" name=""/>
        <dsp:cNvSpPr/>
      </dsp:nvSpPr>
      <dsp:spPr>
        <a:xfrm>
          <a:off x="3674205" y="1690075"/>
          <a:ext cx="2025253" cy="1265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доли детей с ОВЗ, вовлеченных в систему </a:t>
          </a:r>
          <a:r>
            <a:rPr lang="ru-RU" sz="1400" kern="1200" dirty="0" err="1" smtClean="0"/>
            <a:t>доп.образования</a:t>
          </a:r>
          <a:r>
            <a:rPr lang="ru-RU" sz="1400" kern="1200" dirty="0" smtClean="0"/>
            <a:t>;</a:t>
          </a:r>
          <a:endParaRPr lang="ru-RU" sz="1400" kern="1200" dirty="0"/>
        </a:p>
      </dsp:txBody>
      <dsp:txXfrm>
        <a:off x="3711279" y="1727149"/>
        <a:ext cx="1951105" cy="1191635"/>
      </dsp:txXfrm>
    </dsp:sp>
    <dsp:sp modelId="{34CD8C01-972B-491F-A937-1517265AA998}">
      <dsp:nvSpPr>
        <dsp:cNvPr id="0" name=""/>
        <dsp:cNvSpPr/>
      </dsp:nvSpPr>
      <dsp:spPr>
        <a:xfrm>
          <a:off x="3081616" y="1265783"/>
          <a:ext cx="592589" cy="2639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9412"/>
              </a:lnTo>
              <a:lnTo>
                <a:pt x="592589" y="26394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236521-86B3-43DD-A86A-22DA5494DAFE}">
      <dsp:nvSpPr>
        <dsp:cNvPr id="0" name=""/>
        <dsp:cNvSpPr/>
      </dsp:nvSpPr>
      <dsp:spPr>
        <a:xfrm>
          <a:off x="3674205" y="3272304"/>
          <a:ext cx="2025253" cy="1265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Увеличение доли детей с ОВЗ, принявших участие в мероприятиях по профессиональной ориентации</a:t>
          </a:r>
          <a:endParaRPr lang="ru-RU" sz="1400" kern="1200"/>
        </a:p>
      </dsp:txBody>
      <dsp:txXfrm>
        <a:off x="3711279" y="3309378"/>
        <a:ext cx="1951105" cy="1191635"/>
      </dsp:txXfrm>
    </dsp:sp>
    <dsp:sp modelId="{0610A72B-B1FD-45A8-A00C-8D78CED5F693}">
      <dsp:nvSpPr>
        <dsp:cNvPr id="0" name=""/>
        <dsp:cNvSpPr/>
      </dsp:nvSpPr>
      <dsp:spPr>
        <a:xfrm>
          <a:off x="5796138" y="6988"/>
          <a:ext cx="2531566" cy="1265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Показатель </a:t>
          </a:r>
          <a:r>
            <a:rPr lang="ru-RU" sz="2200" kern="1200" dirty="0" err="1" smtClean="0"/>
            <a:t>сформированности</a:t>
          </a:r>
          <a:endParaRPr lang="ru-RU" sz="2200" kern="1200" dirty="0"/>
        </a:p>
      </dsp:txBody>
      <dsp:txXfrm>
        <a:off x="5833212" y="44062"/>
        <a:ext cx="2457418" cy="1191635"/>
      </dsp:txXfrm>
    </dsp:sp>
    <dsp:sp modelId="{295E354E-0A02-406C-84B7-128E35E49E4B}">
      <dsp:nvSpPr>
        <dsp:cNvPr id="0" name=""/>
        <dsp:cNvSpPr/>
      </dsp:nvSpPr>
      <dsp:spPr>
        <a:xfrm>
          <a:off x="6049295" y="1272772"/>
          <a:ext cx="181244" cy="2750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844"/>
              </a:lnTo>
              <a:lnTo>
                <a:pt x="181244" y="27508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7FED4-770D-446A-9DC6-81B728777854}">
      <dsp:nvSpPr>
        <dsp:cNvPr id="0" name=""/>
        <dsp:cNvSpPr/>
      </dsp:nvSpPr>
      <dsp:spPr>
        <a:xfrm>
          <a:off x="6230540" y="1515840"/>
          <a:ext cx="2301902" cy="501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Обеспечение ОО справочно-информационными изданиями, учебно-методическими пособиями;    </a:t>
          </a:r>
          <a:r>
            <a:rPr lang="ru-RU" kern="1200" dirty="0" smtClean="0"/>
            <a:t>База диагностического инструментария, специальных коррекционных методик, мультимедийных пособий;  Вариативная составляющая АООП в соответствии с образовательными  потребностями детей с ОВЗ;</a:t>
          </a:r>
          <a:endParaRPr lang="ru-RU" sz="1800" kern="1200" dirty="0"/>
        </a:p>
      </dsp:txBody>
      <dsp:txXfrm>
        <a:off x="6297960" y="1583260"/>
        <a:ext cx="2167062" cy="48807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3C54-E831-4346-8E01-E541D957259D}">
      <dsp:nvSpPr>
        <dsp:cNvPr id="0" name=""/>
        <dsp:cNvSpPr/>
      </dsp:nvSpPr>
      <dsp:spPr>
        <a:xfrm>
          <a:off x="9500" y="0"/>
          <a:ext cx="2611933" cy="1305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Задача</a:t>
          </a:r>
          <a:endParaRPr lang="ru-RU" sz="2300" kern="1200" dirty="0"/>
        </a:p>
      </dsp:txBody>
      <dsp:txXfrm>
        <a:off x="47750" y="38250"/>
        <a:ext cx="2535433" cy="1229466"/>
      </dsp:txXfrm>
    </dsp:sp>
    <dsp:sp modelId="{2E92970F-F521-421E-A585-08F24DE6501A}">
      <dsp:nvSpPr>
        <dsp:cNvPr id="0" name=""/>
        <dsp:cNvSpPr/>
      </dsp:nvSpPr>
      <dsp:spPr>
        <a:xfrm>
          <a:off x="270693" y="1305966"/>
          <a:ext cx="252809" cy="1753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183"/>
              </a:lnTo>
              <a:lnTo>
                <a:pt x="252809" y="175318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B5218-F513-4D04-B251-FF8E78D28472}">
      <dsp:nvSpPr>
        <dsp:cNvPr id="0" name=""/>
        <dsp:cNvSpPr/>
      </dsp:nvSpPr>
      <dsp:spPr>
        <a:xfrm>
          <a:off x="523502" y="1640216"/>
          <a:ext cx="2281012" cy="28378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Организовать психолого-педагогическую работу с семьей, имеющей ребенка с особыми образовательными потребностями через консультационные пункты;</a:t>
          </a:r>
          <a:endParaRPr lang="ru-RU" sz="1600" kern="1200" dirty="0"/>
        </a:p>
      </dsp:txBody>
      <dsp:txXfrm>
        <a:off x="590311" y="1707025"/>
        <a:ext cx="2147394" cy="2704247"/>
      </dsp:txXfrm>
    </dsp:sp>
    <dsp:sp modelId="{23B4A535-7A44-4858-B35D-3928AA6F84CB}">
      <dsp:nvSpPr>
        <dsp:cNvPr id="0" name=""/>
        <dsp:cNvSpPr/>
      </dsp:nvSpPr>
      <dsp:spPr>
        <a:xfrm>
          <a:off x="2915825" y="0"/>
          <a:ext cx="2611933" cy="1305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Планируемые результаты</a:t>
          </a:r>
          <a:endParaRPr lang="ru-RU" sz="2300" kern="1200" dirty="0"/>
        </a:p>
      </dsp:txBody>
      <dsp:txXfrm>
        <a:off x="2954075" y="38250"/>
        <a:ext cx="2535433" cy="1229466"/>
      </dsp:txXfrm>
    </dsp:sp>
    <dsp:sp modelId="{F454B7F6-B4C0-4B45-9BCF-B68DB8D366A5}">
      <dsp:nvSpPr>
        <dsp:cNvPr id="0" name=""/>
        <dsp:cNvSpPr/>
      </dsp:nvSpPr>
      <dsp:spPr>
        <a:xfrm>
          <a:off x="3177018" y="1305966"/>
          <a:ext cx="98835" cy="104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333"/>
              </a:lnTo>
              <a:lnTo>
                <a:pt x="98835" y="10483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565A7-517F-41C1-931D-1C24B4184975}">
      <dsp:nvSpPr>
        <dsp:cNvPr id="0" name=""/>
        <dsp:cNvSpPr/>
      </dsp:nvSpPr>
      <dsp:spPr>
        <a:xfrm>
          <a:off x="3275854" y="1614097"/>
          <a:ext cx="2377570" cy="14804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Организована деятельность консультационных центров;</a:t>
          </a:r>
          <a:endParaRPr lang="ru-RU" sz="1600" kern="1200" dirty="0"/>
        </a:p>
      </dsp:txBody>
      <dsp:txXfrm>
        <a:off x="3319214" y="1657457"/>
        <a:ext cx="2290850" cy="1393684"/>
      </dsp:txXfrm>
    </dsp:sp>
    <dsp:sp modelId="{42DCFDD1-8B5A-461B-A5D7-1C4805F1D7F7}">
      <dsp:nvSpPr>
        <dsp:cNvPr id="0" name=""/>
        <dsp:cNvSpPr/>
      </dsp:nvSpPr>
      <dsp:spPr>
        <a:xfrm>
          <a:off x="3177018" y="1305966"/>
          <a:ext cx="170841" cy="256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1341"/>
              </a:lnTo>
              <a:lnTo>
                <a:pt x="170841" y="25613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4DBBF4-234C-4A7D-B921-43AC2ADC65A8}">
      <dsp:nvSpPr>
        <dsp:cNvPr id="0" name=""/>
        <dsp:cNvSpPr/>
      </dsp:nvSpPr>
      <dsp:spPr>
        <a:xfrm>
          <a:off x="3347859" y="3214324"/>
          <a:ext cx="2089546" cy="130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Реализуется технология ранней помощи;</a:t>
          </a:r>
          <a:endParaRPr lang="ru-RU" sz="1400" kern="1200"/>
        </a:p>
      </dsp:txBody>
      <dsp:txXfrm>
        <a:off x="3386109" y="3252574"/>
        <a:ext cx="2013046" cy="1229466"/>
      </dsp:txXfrm>
    </dsp:sp>
    <dsp:sp modelId="{30E1F9A5-D3C9-43D7-A7E6-04308D7E3CA2}">
      <dsp:nvSpPr>
        <dsp:cNvPr id="0" name=""/>
        <dsp:cNvSpPr/>
      </dsp:nvSpPr>
      <dsp:spPr>
        <a:xfrm>
          <a:off x="3177018" y="1305966"/>
          <a:ext cx="98835" cy="4001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1496"/>
              </a:lnTo>
              <a:lnTo>
                <a:pt x="98835" y="400149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448C6-DC81-4960-95C3-06BF5290F9D3}">
      <dsp:nvSpPr>
        <dsp:cNvPr id="0" name=""/>
        <dsp:cNvSpPr/>
      </dsp:nvSpPr>
      <dsp:spPr>
        <a:xfrm>
          <a:off x="3275854" y="4654479"/>
          <a:ext cx="2089546" cy="130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доли детей с ОВЗ, охваченных ранней помощью, от общего числа детей с ОВЗ в возрасте от 0 до 3 лет;</a:t>
          </a:r>
          <a:endParaRPr lang="ru-RU" sz="1400" kern="1200" dirty="0"/>
        </a:p>
      </dsp:txBody>
      <dsp:txXfrm>
        <a:off x="3314104" y="4692729"/>
        <a:ext cx="2013046" cy="1229466"/>
      </dsp:txXfrm>
    </dsp:sp>
    <dsp:sp modelId="{AD561C36-0379-4C23-BF03-0901AD491E42}">
      <dsp:nvSpPr>
        <dsp:cNvPr id="0" name=""/>
        <dsp:cNvSpPr/>
      </dsp:nvSpPr>
      <dsp:spPr>
        <a:xfrm>
          <a:off x="5940156" y="31213"/>
          <a:ext cx="2611933" cy="1305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Показатель </a:t>
          </a:r>
          <a:r>
            <a:rPr lang="ru-RU" sz="2300" kern="1200" dirty="0" err="1" smtClean="0"/>
            <a:t>сформированности</a:t>
          </a:r>
          <a:endParaRPr lang="ru-RU" sz="2300" kern="1200" dirty="0"/>
        </a:p>
      </dsp:txBody>
      <dsp:txXfrm>
        <a:off x="5978406" y="69463"/>
        <a:ext cx="2535433" cy="1229466"/>
      </dsp:txXfrm>
    </dsp:sp>
    <dsp:sp modelId="{4837A8B3-7DD3-45E8-9A1F-BB710E8E1D90}">
      <dsp:nvSpPr>
        <dsp:cNvPr id="0" name=""/>
        <dsp:cNvSpPr/>
      </dsp:nvSpPr>
      <dsp:spPr>
        <a:xfrm>
          <a:off x="6201350" y="1337180"/>
          <a:ext cx="242862" cy="1003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204"/>
              </a:lnTo>
              <a:lnTo>
                <a:pt x="242862" y="100320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8D1B1-57C8-4C0D-8F5C-B9987C2C8F87}">
      <dsp:nvSpPr>
        <dsp:cNvPr id="0" name=""/>
        <dsp:cNvSpPr/>
      </dsp:nvSpPr>
      <dsp:spPr>
        <a:xfrm>
          <a:off x="6444213" y="1687401"/>
          <a:ext cx="2089546" cy="1305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муниципального банка консультационных центров;</a:t>
          </a:r>
          <a:endParaRPr lang="ru-RU" sz="1600" kern="1200" dirty="0"/>
        </a:p>
      </dsp:txBody>
      <dsp:txXfrm>
        <a:off x="6482463" y="1725651"/>
        <a:ext cx="2013046" cy="1229466"/>
      </dsp:txXfrm>
    </dsp:sp>
    <dsp:sp modelId="{B8993290-4845-48E2-9421-99F56DA40520}">
      <dsp:nvSpPr>
        <dsp:cNvPr id="0" name=""/>
        <dsp:cNvSpPr/>
      </dsp:nvSpPr>
      <dsp:spPr>
        <a:xfrm>
          <a:off x="6201350" y="1337180"/>
          <a:ext cx="242862" cy="279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3580"/>
              </a:lnTo>
              <a:lnTo>
                <a:pt x="242862" y="27935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37AE6-31EB-4A26-9E7B-3A8D650C2B6C}">
      <dsp:nvSpPr>
        <dsp:cNvPr id="0" name=""/>
        <dsp:cNvSpPr/>
      </dsp:nvSpPr>
      <dsp:spPr>
        <a:xfrm>
          <a:off x="6444213" y="3199567"/>
          <a:ext cx="2089546" cy="1862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Раннее выявление и включение детей с проблемами в развитии в детскую среду</a:t>
          </a:r>
          <a:endParaRPr lang="ru-RU" sz="1600" kern="1200" dirty="0"/>
        </a:p>
      </dsp:txBody>
      <dsp:txXfrm>
        <a:off x="6498760" y="3254114"/>
        <a:ext cx="1980452" cy="175329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3C54-E831-4346-8E01-E541D957259D}">
      <dsp:nvSpPr>
        <dsp:cNvPr id="0" name=""/>
        <dsp:cNvSpPr/>
      </dsp:nvSpPr>
      <dsp:spPr>
        <a:xfrm>
          <a:off x="0" y="21535"/>
          <a:ext cx="2033736" cy="101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Задача</a:t>
          </a:r>
          <a:endParaRPr lang="ru-RU" sz="1800" kern="1200" dirty="0"/>
        </a:p>
      </dsp:txBody>
      <dsp:txXfrm>
        <a:off x="29783" y="51318"/>
        <a:ext cx="1974170" cy="957302"/>
      </dsp:txXfrm>
    </dsp:sp>
    <dsp:sp modelId="{2E92970F-F521-421E-A585-08F24DE6501A}">
      <dsp:nvSpPr>
        <dsp:cNvPr id="0" name=""/>
        <dsp:cNvSpPr/>
      </dsp:nvSpPr>
      <dsp:spPr>
        <a:xfrm>
          <a:off x="203373" y="1038403"/>
          <a:ext cx="119744" cy="2791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750"/>
              </a:lnTo>
              <a:lnTo>
                <a:pt x="119744" y="27917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B5218-F513-4D04-B251-FF8E78D28472}">
      <dsp:nvSpPr>
        <dsp:cNvPr id="0" name=""/>
        <dsp:cNvSpPr/>
      </dsp:nvSpPr>
      <dsp:spPr>
        <a:xfrm>
          <a:off x="323118" y="1117322"/>
          <a:ext cx="2376673" cy="54256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Систематизировать методическое сопровождение инклюзивного образования, направленное на повышение профессиональной компетенции педагогических работников, руководителей образовательных организаций через повышение квалификации и переподготовку, тиражированию эффективных практик организации образовательного процесса для детей с ОВЗ;</a:t>
          </a:r>
          <a:endParaRPr lang="ru-RU" sz="1600" kern="1200" dirty="0"/>
        </a:p>
      </dsp:txBody>
      <dsp:txXfrm>
        <a:off x="392728" y="1186932"/>
        <a:ext cx="2237453" cy="5286442"/>
      </dsp:txXfrm>
    </dsp:sp>
    <dsp:sp modelId="{23B4A535-7A44-4858-B35D-3928AA6F84CB}">
      <dsp:nvSpPr>
        <dsp:cNvPr id="0" name=""/>
        <dsp:cNvSpPr/>
      </dsp:nvSpPr>
      <dsp:spPr>
        <a:xfrm>
          <a:off x="2826289" y="0"/>
          <a:ext cx="2033736" cy="101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Планируемые результаты</a:t>
          </a:r>
          <a:endParaRPr lang="ru-RU" sz="1800" kern="1200" dirty="0"/>
        </a:p>
      </dsp:txBody>
      <dsp:txXfrm>
        <a:off x="2856072" y="29783"/>
        <a:ext cx="1974170" cy="957302"/>
      </dsp:txXfrm>
    </dsp:sp>
    <dsp:sp modelId="{F454B7F6-B4C0-4B45-9BCF-B68DB8D366A5}">
      <dsp:nvSpPr>
        <dsp:cNvPr id="0" name=""/>
        <dsp:cNvSpPr/>
      </dsp:nvSpPr>
      <dsp:spPr>
        <a:xfrm>
          <a:off x="3029663" y="1016868"/>
          <a:ext cx="174185" cy="670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0810"/>
              </a:lnTo>
              <a:lnTo>
                <a:pt x="174185" y="67081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565A7-517F-41C1-931D-1C24B4184975}">
      <dsp:nvSpPr>
        <dsp:cNvPr id="0" name=""/>
        <dsp:cNvSpPr/>
      </dsp:nvSpPr>
      <dsp:spPr>
        <a:xfrm>
          <a:off x="3203848" y="1111333"/>
          <a:ext cx="2970833" cy="1152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100% педагогических работников готовы к работе в условиях инклюзивного образования;</a:t>
          </a:r>
          <a:endParaRPr lang="ru-RU" sz="1600" kern="1200" dirty="0"/>
        </a:p>
      </dsp:txBody>
      <dsp:txXfrm>
        <a:off x="3237609" y="1145094"/>
        <a:ext cx="2903311" cy="1085169"/>
      </dsp:txXfrm>
    </dsp:sp>
    <dsp:sp modelId="{8C254872-3AEE-4197-BD46-DBD94D53E232}">
      <dsp:nvSpPr>
        <dsp:cNvPr id="0" name=""/>
        <dsp:cNvSpPr/>
      </dsp:nvSpPr>
      <dsp:spPr>
        <a:xfrm>
          <a:off x="3029663" y="1016868"/>
          <a:ext cx="124871" cy="2258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8045"/>
              </a:lnTo>
              <a:lnTo>
                <a:pt x="124871" y="225804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F4952-FA25-4B5B-A6F8-1FAD54356DED}">
      <dsp:nvSpPr>
        <dsp:cNvPr id="0" name=""/>
        <dsp:cNvSpPr/>
      </dsp:nvSpPr>
      <dsp:spPr>
        <a:xfrm>
          <a:off x="3154534" y="2484634"/>
          <a:ext cx="3151900" cy="1580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доли руководителей, педагогических работников и специалистов ОО, освоивших программы повышения квалификации и </a:t>
          </a:r>
          <a:r>
            <a:rPr lang="ru-RU" sz="1400" kern="1200" dirty="0" err="1" smtClean="0"/>
            <a:t>проф.переподготовки</a:t>
          </a:r>
          <a:r>
            <a:rPr lang="ru-RU" sz="1400" kern="1200" dirty="0" smtClean="0"/>
            <a:t> по проблемам </a:t>
          </a:r>
          <a:r>
            <a:rPr lang="ru-RU" sz="1400" kern="1200" dirty="0" err="1" smtClean="0"/>
            <a:t>меклюзивного</a:t>
          </a:r>
          <a:r>
            <a:rPr lang="ru-RU" sz="1400" kern="1200" dirty="0" smtClean="0"/>
            <a:t> образования;</a:t>
          </a:r>
          <a:endParaRPr lang="ru-RU" sz="1400" kern="1200" dirty="0"/>
        </a:p>
      </dsp:txBody>
      <dsp:txXfrm>
        <a:off x="3200827" y="2530927"/>
        <a:ext cx="3059314" cy="1487972"/>
      </dsp:txXfrm>
    </dsp:sp>
    <dsp:sp modelId="{F68AB886-4C94-47EA-B123-45138816B0CE}">
      <dsp:nvSpPr>
        <dsp:cNvPr id="0" name=""/>
        <dsp:cNvSpPr/>
      </dsp:nvSpPr>
      <dsp:spPr>
        <a:xfrm>
          <a:off x="3029663" y="1016868"/>
          <a:ext cx="124871" cy="3766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6569"/>
              </a:lnTo>
              <a:lnTo>
                <a:pt x="124871" y="376656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5D139-15D5-4B1C-BBB5-F9D37572ADC3}">
      <dsp:nvSpPr>
        <dsp:cNvPr id="0" name=""/>
        <dsp:cNvSpPr/>
      </dsp:nvSpPr>
      <dsp:spPr>
        <a:xfrm>
          <a:off x="3154534" y="4275003"/>
          <a:ext cx="5481293" cy="1016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доли руководителей, педагогических работников, получивших консультационную и методическую поддержку ресурсного центра по сопровождению инклюзивного образования в Красноярском крае;</a:t>
          </a:r>
          <a:endParaRPr lang="ru-RU" sz="1600" kern="1200" dirty="0"/>
        </a:p>
      </dsp:txBody>
      <dsp:txXfrm>
        <a:off x="3184317" y="4304786"/>
        <a:ext cx="5421727" cy="957302"/>
      </dsp:txXfrm>
    </dsp:sp>
    <dsp:sp modelId="{19454DC8-B620-42B0-A41B-31B7648917DE}">
      <dsp:nvSpPr>
        <dsp:cNvPr id="0" name=""/>
        <dsp:cNvSpPr/>
      </dsp:nvSpPr>
      <dsp:spPr>
        <a:xfrm>
          <a:off x="2983943" y="1016868"/>
          <a:ext cx="91440" cy="4984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4025"/>
              </a:lnTo>
              <a:lnTo>
                <a:pt x="98971" y="498402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83D7F-EEDE-41D1-8D12-28C835CE4010}">
      <dsp:nvSpPr>
        <dsp:cNvPr id="0" name=""/>
        <dsp:cNvSpPr/>
      </dsp:nvSpPr>
      <dsp:spPr>
        <a:xfrm>
          <a:off x="3082914" y="5492459"/>
          <a:ext cx="5594206" cy="1016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количества освещенных в средствах массовой информации практик и мероприятий инклюзивной направленности;</a:t>
          </a:r>
          <a:endParaRPr lang="ru-RU" sz="1600" kern="1200" dirty="0"/>
        </a:p>
      </dsp:txBody>
      <dsp:txXfrm>
        <a:off x="3112697" y="5522242"/>
        <a:ext cx="5534640" cy="957302"/>
      </dsp:txXfrm>
    </dsp:sp>
    <dsp:sp modelId="{AD561C36-0379-4C23-BF03-0901AD491E42}">
      <dsp:nvSpPr>
        <dsp:cNvPr id="0" name=""/>
        <dsp:cNvSpPr/>
      </dsp:nvSpPr>
      <dsp:spPr>
        <a:xfrm>
          <a:off x="6479486" y="21535"/>
          <a:ext cx="2033736" cy="101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Показатель </a:t>
          </a:r>
          <a:r>
            <a:rPr lang="ru-RU" sz="1800" kern="1200" dirty="0" err="1" smtClean="0"/>
            <a:t>сформированности</a:t>
          </a:r>
          <a:endParaRPr lang="ru-RU" sz="1800" kern="1200" dirty="0"/>
        </a:p>
      </dsp:txBody>
      <dsp:txXfrm>
        <a:off x="6509269" y="51318"/>
        <a:ext cx="1974170" cy="957302"/>
      </dsp:txXfrm>
    </dsp:sp>
    <dsp:sp modelId="{4837A8B3-7DD3-45E8-9A1F-BB710E8E1D90}">
      <dsp:nvSpPr>
        <dsp:cNvPr id="0" name=""/>
        <dsp:cNvSpPr/>
      </dsp:nvSpPr>
      <dsp:spPr>
        <a:xfrm>
          <a:off x="6682859" y="1038403"/>
          <a:ext cx="203369" cy="1394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141"/>
              </a:lnTo>
              <a:lnTo>
                <a:pt x="203369" y="139414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8D1B1-57C8-4C0D-8F5C-B9987C2C8F87}">
      <dsp:nvSpPr>
        <dsp:cNvPr id="0" name=""/>
        <dsp:cNvSpPr/>
      </dsp:nvSpPr>
      <dsp:spPr>
        <a:xfrm>
          <a:off x="6886229" y="1154062"/>
          <a:ext cx="2190675" cy="2556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муниципального банка данных о педагогических работниках, прошедших переподготовку по направлению «Инклюзивное образование»;</a:t>
          </a:r>
          <a:endParaRPr lang="ru-RU" sz="1600" kern="1200" dirty="0"/>
        </a:p>
      </dsp:txBody>
      <dsp:txXfrm>
        <a:off x="6950392" y="1218225"/>
        <a:ext cx="2062349" cy="24286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3C54-E831-4346-8E01-E541D957259D}">
      <dsp:nvSpPr>
        <dsp:cNvPr id="0" name=""/>
        <dsp:cNvSpPr/>
      </dsp:nvSpPr>
      <dsp:spPr>
        <a:xfrm>
          <a:off x="11560" y="0"/>
          <a:ext cx="2531566" cy="1265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Задача</a:t>
          </a:r>
          <a:endParaRPr lang="ru-RU" sz="2200" kern="1200" dirty="0"/>
        </a:p>
      </dsp:txBody>
      <dsp:txXfrm>
        <a:off x="48634" y="37074"/>
        <a:ext cx="2457418" cy="1191635"/>
      </dsp:txXfrm>
    </dsp:sp>
    <dsp:sp modelId="{2E92970F-F521-421E-A585-08F24DE6501A}">
      <dsp:nvSpPr>
        <dsp:cNvPr id="0" name=""/>
        <dsp:cNvSpPr/>
      </dsp:nvSpPr>
      <dsp:spPr>
        <a:xfrm>
          <a:off x="264716" y="1265783"/>
          <a:ext cx="245030" cy="1930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726"/>
              </a:lnTo>
              <a:lnTo>
                <a:pt x="245030" y="193072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B5218-F513-4D04-B251-FF8E78D28472}">
      <dsp:nvSpPr>
        <dsp:cNvPr id="0" name=""/>
        <dsp:cNvSpPr/>
      </dsp:nvSpPr>
      <dsp:spPr>
        <a:xfrm>
          <a:off x="509747" y="1687392"/>
          <a:ext cx="2210827" cy="3018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Способствовать формированию инклюзивной культуры общества через проведение мероприятий разного уровня и направленности с участием детей с ОВЗ и инвалидностью.</a:t>
          </a:r>
          <a:endParaRPr lang="ru-RU" sz="1600" kern="1200" dirty="0"/>
        </a:p>
      </dsp:txBody>
      <dsp:txXfrm>
        <a:off x="574500" y="1752145"/>
        <a:ext cx="2081321" cy="2888728"/>
      </dsp:txXfrm>
    </dsp:sp>
    <dsp:sp modelId="{23B4A535-7A44-4858-B35D-3928AA6F84CB}">
      <dsp:nvSpPr>
        <dsp:cNvPr id="0" name=""/>
        <dsp:cNvSpPr/>
      </dsp:nvSpPr>
      <dsp:spPr>
        <a:xfrm>
          <a:off x="2828459" y="0"/>
          <a:ext cx="2531566" cy="1265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Планируемые результаты</a:t>
          </a:r>
          <a:endParaRPr lang="ru-RU" sz="2200" kern="1200" dirty="0"/>
        </a:p>
      </dsp:txBody>
      <dsp:txXfrm>
        <a:off x="2865533" y="37074"/>
        <a:ext cx="2457418" cy="1191635"/>
      </dsp:txXfrm>
    </dsp:sp>
    <dsp:sp modelId="{F454B7F6-B4C0-4B45-9BCF-B68DB8D366A5}">
      <dsp:nvSpPr>
        <dsp:cNvPr id="0" name=""/>
        <dsp:cNvSpPr/>
      </dsp:nvSpPr>
      <dsp:spPr>
        <a:xfrm>
          <a:off x="3081616" y="1265783"/>
          <a:ext cx="122224" cy="2172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066"/>
              </a:lnTo>
              <a:lnTo>
                <a:pt x="122224" y="21720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565A7-517F-41C1-931D-1C24B4184975}">
      <dsp:nvSpPr>
        <dsp:cNvPr id="0" name=""/>
        <dsp:cNvSpPr/>
      </dsp:nvSpPr>
      <dsp:spPr>
        <a:xfrm>
          <a:off x="3203840" y="1687392"/>
          <a:ext cx="2304414" cy="35009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Запланированы и организованы мероприятия муниципального уровня и уровня образовательной организации, межведомственных субъектов, направленные на формирование инклюзивной культуры населения, в том числе через средства массовой информации</a:t>
          </a:r>
          <a:endParaRPr lang="ru-RU" sz="1600" kern="1200" dirty="0"/>
        </a:p>
      </dsp:txBody>
      <dsp:txXfrm>
        <a:off x="3271334" y="1754886"/>
        <a:ext cx="2169426" cy="3365927"/>
      </dsp:txXfrm>
    </dsp:sp>
    <dsp:sp modelId="{0610A72B-B1FD-45A8-A00C-8D78CED5F693}">
      <dsp:nvSpPr>
        <dsp:cNvPr id="0" name=""/>
        <dsp:cNvSpPr/>
      </dsp:nvSpPr>
      <dsp:spPr>
        <a:xfrm>
          <a:off x="5796138" y="31215"/>
          <a:ext cx="2531566" cy="1265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Показатель </a:t>
          </a:r>
          <a:r>
            <a:rPr lang="ru-RU" sz="2200" kern="1200" dirty="0" err="1" smtClean="0"/>
            <a:t>сформированности</a:t>
          </a:r>
          <a:endParaRPr lang="ru-RU" sz="2200" kern="1200" dirty="0"/>
        </a:p>
      </dsp:txBody>
      <dsp:txXfrm>
        <a:off x="5833212" y="68289"/>
        <a:ext cx="2457418" cy="1191635"/>
      </dsp:txXfrm>
    </dsp:sp>
    <dsp:sp modelId="{295E354E-0A02-406C-84B7-128E35E49E4B}">
      <dsp:nvSpPr>
        <dsp:cNvPr id="0" name=""/>
        <dsp:cNvSpPr/>
      </dsp:nvSpPr>
      <dsp:spPr>
        <a:xfrm>
          <a:off x="6049295" y="1296999"/>
          <a:ext cx="178895" cy="1245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695"/>
              </a:lnTo>
              <a:lnTo>
                <a:pt x="178895" y="12456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7FED4-770D-446A-9DC6-81B728777854}">
      <dsp:nvSpPr>
        <dsp:cNvPr id="0" name=""/>
        <dsp:cNvSpPr/>
      </dsp:nvSpPr>
      <dsp:spPr>
        <a:xfrm>
          <a:off x="6228191" y="1687392"/>
          <a:ext cx="2301902" cy="17106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Толерантность субъектов инклюзивного образования;</a:t>
          </a:r>
          <a:endParaRPr lang="ru-RU" sz="1800" kern="1200" dirty="0"/>
        </a:p>
      </dsp:txBody>
      <dsp:txXfrm>
        <a:off x="6278293" y="1737494"/>
        <a:ext cx="2201698" cy="1610400"/>
      </dsp:txXfrm>
    </dsp:sp>
    <dsp:sp modelId="{91728D0A-748B-4C87-85C1-1A924B0AA37D}">
      <dsp:nvSpPr>
        <dsp:cNvPr id="0" name=""/>
        <dsp:cNvSpPr/>
      </dsp:nvSpPr>
      <dsp:spPr>
        <a:xfrm>
          <a:off x="6049295" y="1296999"/>
          <a:ext cx="250893" cy="3111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1522"/>
              </a:lnTo>
              <a:lnTo>
                <a:pt x="250893" y="31115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28B11-83F9-45CE-9E6B-15260AC7E59E}">
      <dsp:nvSpPr>
        <dsp:cNvPr id="0" name=""/>
        <dsp:cNvSpPr/>
      </dsp:nvSpPr>
      <dsp:spPr>
        <a:xfrm>
          <a:off x="6300188" y="3775630"/>
          <a:ext cx="2295239" cy="12657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Информирование населения Уярского района по вопросам инклюзивного образования</a:t>
          </a:r>
          <a:endParaRPr lang="ru-RU" sz="1600" kern="1200"/>
        </a:p>
      </dsp:txBody>
      <dsp:txXfrm>
        <a:off x="6337262" y="3812704"/>
        <a:ext cx="2221091" cy="1191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E201E-E79A-44C3-B579-DF8DBEB9B9E9}">
      <dsp:nvSpPr>
        <dsp:cNvPr id="0" name=""/>
        <dsp:cNvSpPr/>
      </dsp:nvSpPr>
      <dsp:spPr>
        <a:xfrm>
          <a:off x="0" y="48695"/>
          <a:ext cx="2725332" cy="16351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Диагностико</a:t>
          </a:r>
          <a:r>
            <a:rPr lang="ru-RU" sz="2400" kern="1200" dirty="0" smtClean="0"/>
            <a:t>–психологическое</a:t>
          </a:r>
          <a:endParaRPr lang="ru-RU" sz="2400" kern="1200" dirty="0"/>
        </a:p>
      </dsp:txBody>
      <dsp:txXfrm>
        <a:off x="0" y="48695"/>
        <a:ext cx="2725332" cy="1635199"/>
      </dsp:txXfrm>
    </dsp:sp>
    <dsp:sp modelId="{A277E102-E9F2-457F-8F20-1CCFDB0F2ADB}">
      <dsp:nvSpPr>
        <dsp:cNvPr id="0" name=""/>
        <dsp:cNvSpPr/>
      </dsp:nvSpPr>
      <dsp:spPr>
        <a:xfrm>
          <a:off x="2997866" y="48695"/>
          <a:ext cx="2725332" cy="1635199"/>
        </a:xfrm>
        <a:prstGeom prst="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Медико-социальное</a:t>
          </a:r>
          <a:endParaRPr lang="ru-RU" sz="2400" kern="1200" dirty="0"/>
        </a:p>
      </dsp:txBody>
      <dsp:txXfrm>
        <a:off x="2997866" y="48695"/>
        <a:ext cx="2725332" cy="1635199"/>
      </dsp:txXfrm>
    </dsp:sp>
    <dsp:sp modelId="{B1176AA1-7FE2-40B2-9852-A3C922D84818}">
      <dsp:nvSpPr>
        <dsp:cNvPr id="0" name=""/>
        <dsp:cNvSpPr/>
      </dsp:nvSpPr>
      <dsp:spPr>
        <a:xfrm>
          <a:off x="5995732" y="48695"/>
          <a:ext cx="2725332" cy="1635199"/>
        </a:xfrm>
        <a:prstGeom prst="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Культурно-досуговое</a:t>
          </a:r>
          <a:endParaRPr lang="ru-RU" sz="2400" kern="1200" dirty="0"/>
        </a:p>
      </dsp:txBody>
      <dsp:txXfrm>
        <a:off x="5995732" y="48695"/>
        <a:ext cx="2725332" cy="1635199"/>
      </dsp:txXfrm>
    </dsp:sp>
    <dsp:sp modelId="{AFCE1EBB-4935-4BB8-A37D-C4F220237239}">
      <dsp:nvSpPr>
        <dsp:cNvPr id="0" name=""/>
        <dsp:cNvSpPr/>
      </dsp:nvSpPr>
      <dsp:spPr>
        <a:xfrm>
          <a:off x="0" y="1956428"/>
          <a:ext cx="2725332" cy="1635199"/>
        </a:xfrm>
        <a:prstGeom prst="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Спортивно-оздоровительное направление</a:t>
          </a:r>
          <a:endParaRPr lang="ru-RU" sz="2400" kern="1200" dirty="0"/>
        </a:p>
      </dsp:txBody>
      <dsp:txXfrm>
        <a:off x="0" y="1956428"/>
        <a:ext cx="2725332" cy="1635199"/>
      </dsp:txXfrm>
    </dsp:sp>
    <dsp:sp modelId="{2DED493D-B003-429F-AA3B-3C8B55EC71F6}">
      <dsp:nvSpPr>
        <dsp:cNvPr id="0" name=""/>
        <dsp:cNvSpPr/>
      </dsp:nvSpPr>
      <dsp:spPr>
        <a:xfrm>
          <a:off x="2997866" y="1956428"/>
          <a:ext cx="2725332" cy="1635199"/>
        </a:xfrm>
        <a:prstGeom prst="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Профессиональная ориентация и адаптация</a:t>
          </a:r>
          <a:endParaRPr lang="ru-RU" sz="2400" kern="1200" dirty="0"/>
        </a:p>
      </dsp:txBody>
      <dsp:txXfrm>
        <a:off x="2997866" y="1956428"/>
        <a:ext cx="2725332" cy="1635199"/>
      </dsp:txXfrm>
    </dsp:sp>
    <dsp:sp modelId="{52ABC982-799C-4F0F-8D0A-0DE6EE43FF3E}">
      <dsp:nvSpPr>
        <dsp:cNvPr id="0" name=""/>
        <dsp:cNvSpPr/>
      </dsp:nvSpPr>
      <dsp:spPr>
        <a:xfrm>
          <a:off x="5995732" y="1956428"/>
          <a:ext cx="2725332" cy="1635199"/>
        </a:xfrm>
        <a:prstGeom prst="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Консультативное</a:t>
          </a:r>
          <a:endParaRPr lang="ru-RU" sz="2400" kern="1200" dirty="0"/>
        </a:p>
      </dsp:txBody>
      <dsp:txXfrm>
        <a:off x="5995732" y="1956428"/>
        <a:ext cx="2725332" cy="1635199"/>
      </dsp:txXfrm>
    </dsp:sp>
    <dsp:sp modelId="{3FA974B8-D0C5-46DB-8F91-E4AB4D7B8FE1}">
      <dsp:nvSpPr>
        <dsp:cNvPr id="0" name=""/>
        <dsp:cNvSpPr/>
      </dsp:nvSpPr>
      <dsp:spPr>
        <a:xfrm>
          <a:off x="1498933" y="3864161"/>
          <a:ext cx="2725332" cy="1635199"/>
        </a:xfrm>
        <a:prstGeom prst="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Информационно – методическое</a:t>
          </a:r>
          <a:endParaRPr lang="ru-RU" sz="2400" kern="1200" dirty="0"/>
        </a:p>
      </dsp:txBody>
      <dsp:txXfrm>
        <a:off x="1498933" y="3864161"/>
        <a:ext cx="2725332" cy="1635199"/>
      </dsp:txXfrm>
    </dsp:sp>
    <dsp:sp modelId="{FD104EBB-62D2-4702-9E04-CD5A9A2A2373}">
      <dsp:nvSpPr>
        <dsp:cNvPr id="0" name=""/>
        <dsp:cNvSpPr/>
      </dsp:nvSpPr>
      <dsp:spPr>
        <a:xfrm>
          <a:off x="4496799" y="3864161"/>
          <a:ext cx="2725332" cy="1635199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Формирование безопасного образовательного </a:t>
          </a:r>
          <a:r>
            <a:rPr lang="ru-RU" sz="2400" kern="1200" dirty="0" smtClean="0">
              <a:hlinkClick xmlns:r="http://schemas.openxmlformats.org/officeDocument/2006/relationships" r:id="" action="ppaction://hlinksldjump"/>
            </a:rPr>
            <a:t>пространства</a:t>
          </a:r>
          <a:endParaRPr lang="ru-RU" sz="2400" kern="1200" dirty="0"/>
        </a:p>
      </dsp:txBody>
      <dsp:txXfrm>
        <a:off x="4496799" y="3864161"/>
        <a:ext cx="2725332" cy="163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A5AF7-035A-4064-9524-1A3B718B53F8}">
      <dsp:nvSpPr>
        <dsp:cNvPr id="0" name=""/>
        <dsp:cNvSpPr/>
      </dsp:nvSpPr>
      <dsp:spPr>
        <a:xfrm>
          <a:off x="2174631" y="2349"/>
          <a:ext cx="6250301" cy="136406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Программы коррекционно-развивающих занятий, курсов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Программы внеурочной деятельности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Программы дополнительного образования</a:t>
          </a:r>
          <a:endParaRPr lang="ru-RU" sz="1800" kern="1200" dirty="0"/>
        </a:p>
      </dsp:txBody>
      <dsp:txXfrm>
        <a:off x="2174631" y="172857"/>
        <a:ext cx="5738776" cy="1023051"/>
      </dsp:txXfrm>
    </dsp:sp>
    <dsp:sp modelId="{A42770E0-FB9E-4689-854E-390E8F7BB457}">
      <dsp:nvSpPr>
        <dsp:cNvPr id="0" name=""/>
        <dsp:cNvSpPr/>
      </dsp:nvSpPr>
      <dsp:spPr>
        <a:xfrm>
          <a:off x="0" y="15594"/>
          <a:ext cx="2102619" cy="13640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АООП, СИПР</a:t>
          </a:r>
          <a:endParaRPr lang="ru-RU" sz="2800" kern="1200" dirty="0"/>
        </a:p>
      </dsp:txBody>
      <dsp:txXfrm>
        <a:off x="66588" y="82182"/>
        <a:ext cx="1969443" cy="1230891"/>
      </dsp:txXfrm>
    </dsp:sp>
    <dsp:sp modelId="{E1B5F1AC-87E0-48F1-97F7-EF8FC8A50825}">
      <dsp:nvSpPr>
        <dsp:cNvPr id="0" name=""/>
        <dsp:cNvSpPr/>
      </dsp:nvSpPr>
      <dsp:spPr>
        <a:xfrm>
          <a:off x="2234218" y="1502824"/>
          <a:ext cx="6100314" cy="20382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Нормативно-правовое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Кадровое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Материально-техническое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Доступная среда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Социализация и адаптация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Преемственность между уровнями образования</a:t>
          </a:r>
          <a:endParaRPr lang="ru-RU" sz="1600" kern="1200" dirty="0"/>
        </a:p>
      </dsp:txBody>
      <dsp:txXfrm>
        <a:off x="2234218" y="1757606"/>
        <a:ext cx="5335967" cy="1528694"/>
      </dsp:txXfrm>
    </dsp:sp>
    <dsp:sp modelId="{A49A6E61-F5D7-4FE6-A1C9-7965C37B3976}">
      <dsp:nvSpPr>
        <dsp:cNvPr id="0" name=""/>
        <dsp:cNvSpPr/>
      </dsp:nvSpPr>
      <dsp:spPr>
        <a:xfrm>
          <a:off x="0" y="1863722"/>
          <a:ext cx="2071806" cy="1364067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сопровождения </a:t>
          </a:r>
          <a:r>
            <a:rPr lang="ru-RU" sz="2000" kern="1200" dirty="0" err="1" smtClean="0"/>
            <a:t>инд.образовательного</a:t>
          </a:r>
          <a:r>
            <a:rPr lang="ru-RU" sz="2000" kern="1200" dirty="0" smtClean="0"/>
            <a:t> маршрута</a:t>
          </a:r>
          <a:endParaRPr lang="ru-RU" sz="2000" kern="1200" dirty="0"/>
        </a:p>
      </dsp:txBody>
      <dsp:txXfrm>
        <a:off x="66588" y="1930310"/>
        <a:ext cx="1938630" cy="1230891"/>
      </dsp:txXfrm>
    </dsp:sp>
    <dsp:sp modelId="{36D60163-6D94-46B0-BD9C-1FDDFDB16AB0}">
      <dsp:nvSpPr>
        <dsp:cNvPr id="0" name=""/>
        <dsp:cNvSpPr/>
      </dsp:nvSpPr>
      <dsp:spPr>
        <a:xfrm>
          <a:off x="2234218" y="3677489"/>
          <a:ext cx="6100314" cy="17236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Методы обучения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Средства обучения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Приемы обучения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Технологии обучения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Принципы обучения</a:t>
          </a:r>
          <a:endParaRPr lang="ru-RU" sz="1600" kern="1200" dirty="0"/>
        </a:p>
      </dsp:txBody>
      <dsp:txXfrm>
        <a:off x="2234218" y="3892947"/>
        <a:ext cx="5453940" cy="1292747"/>
      </dsp:txXfrm>
    </dsp:sp>
    <dsp:sp modelId="{43DD62F3-6B0D-4863-8D8A-264AC31CDA91}">
      <dsp:nvSpPr>
        <dsp:cNvPr id="0" name=""/>
        <dsp:cNvSpPr/>
      </dsp:nvSpPr>
      <dsp:spPr>
        <a:xfrm>
          <a:off x="0" y="3831205"/>
          <a:ext cx="2071806" cy="136406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Урок, занятия</a:t>
          </a:r>
          <a:endParaRPr lang="ru-RU" sz="2400" kern="1200" dirty="0"/>
        </a:p>
      </dsp:txBody>
      <dsp:txXfrm>
        <a:off x="66588" y="3897793"/>
        <a:ext cx="1938630" cy="1230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E085D-6188-4DB3-A842-85F93AE6346B}">
      <dsp:nvSpPr>
        <dsp:cNvPr id="0" name=""/>
        <dsp:cNvSpPr/>
      </dsp:nvSpPr>
      <dsp:spPr>
        <a:xfrm>
          <a:off x="1064" y="75310"/>
          <a:ext cx="4151874" cy="24911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Анализ, целеполагание и планирование деятельности</a:t>
          </a:r>
          <a:endParaRPr lang="ru-RU" sz="2400" kern="1200" dirty="0"/>
        </a:p>
      </dsp:txBody>
      <dsp:txXfrm>
        <a:off x="1064" y="75310"/>
        <a:ext cx="4151874" cy="2491124"/>
      </dsp:txXfrm>
    </dsp:sp>
    <dsp:sp modelId="{253C7432-BFE4-4D9C-8A14-07056A4D74D8}">
      <dsp:nvSpPr>
        <dsp:cNvPr id="0" name=""/>
        <dsp:cNvSpPr/>
      </dsp:nvSpPr>
      <dsp:spPr>
        <a:xfrm>
          <a:off x="4568126" y="75310"/>
          <a:ext cx="4151874" cy="2491124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Организация, координация деятельности</a:t>
          </a:r>
          <a:endParaRPr lang="ru-RU" sz="2400" kern="1200" dirty="0"/>
        </a:p>
      </dsp:txBody>
      <dsp:txXfrm>
        <a:off x="4568126" y="75310"/>
        <a:ext cx="4151874" cy="2491124"/>
      </dsp:txXfrm>
    </dsp:sp>
    <dsp:sp modelId="{A7602038-50CA-4EE5-AF9C-468BAE3557DC}">
      <dsp:nvSpPr>
        <dsp:cNvPr id="0" name=""/>
        <dsp:cNvSpPr/>
      </dsp:nvSpPr>
      <dsp:spPr>
        <a:xfrm>
          <a:off x="1064" y="2981622"/>
          <a:ext cx="4151874" cy="2491124"/>
        </a:xfrm>
        <a:prstGeom prst="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Методическое сопровождение, мотивация, руководство кадрами</a:t>
          </a:r>
          <a:endParaRPr lang="ru-RU" sz="2400" kern="1200" dirty="0"/>
        </a:p>
      </dsp:txBody>
      <dsp:txXfrm>
        <a:off x="1064" y="2981622"/>
        <a:ext cx="4151874" cy="2491124"/>
      </dsp:txXfrm>
    </dsp:sp>
    <dsp:sp modelId="{45A9C9B9-06FE-4433-A14D-2DC06F34D668}">
      <dsp:nvSpPr>
        <dsp:cNvPr id="0" name=""/>
        <dsp:cNvSpPr/>
      </dsp:nvSpPr>
      <dsp:spPr>
        <a:xfrm>
          <a:off x="4568126" y="2981622"/>
          <a:ext cx="4151874" cy="2491124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Мониторинг и контроль</a:t>
          </a:r>
          <a:endParaRPr lang="ru-RU" sz="2400" kern="1200" dirty="0"/>
        </a:p>
      </dsp:txBody>
      <dsp:txXfrm>
        <a:off x="4568126" y="2981622"/>
        <a:ext cx="4151874" cy="24911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6511E-6CFA-41BC-8234-183B24D61FF5}">
      <dsp:nvSpPr>
        <dsp:cNvPr id="0" name=""/>
        <dsp:cNvSpPr/>
      </dsp:nvSpPr>
      <dsp:spPr>
        <a:xfrm>
          <a:off x="1231336" y="3240360"/>
          <a:ext cx="1009165" cy="2158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4582" y="0"/>
              </a:lnTo>
              <a:lnTo>
                <a:pt x="504582" y="2158441"/>
              </a:lnTo>
              <a:lnTo>
                <a:pt x="1009165" y="21584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76351" y="4260012"/>
        <a:ext cx="119135" cy="119135"/>
      </dsp:txXfrm>
    </dsp:sp>
    <dsp:sp modelId="{C6940FA1-1B71-4B38-ABF2-AF244FD29BBB}">
      <dsp:nvSpPr>
        <dsp:cNvPr id="0" name=""/>
        <dsp:cNvSpPr/>
      </dsp:nvSpPr>
      <dsp:spPr>
        <a:xfrm>
          <a:off x="1231336" y="3194640"/>
          <a:ext cx="10091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4582" y="45720"/>
              </a:lnTo>
              <a:lnTo>
                <a:pt x="504582" y="92529"/>
              </a:lnTo>
              <a:lnTo>
                <a:pt x="1009165" y="9252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10663" y="3215103"/>
        <a:ext cx="50512" cy="50512"/>
      </dsp:txXfrm>
    </dsp:sp>
    <dsp:sp modelId="{3402822C-9660-4723-A377-E64BAD8918BE}">
      <dsp:nvSpPr>
        <dsp:cNvPr id="0" name=""/>
        <dsp:cNvSpPr/>
      </dsp:nvSpPr>
      <dsp:spPr>
        <a:xfrm>
          <a:off x="1231336" y="1128728"/>
          <a:ext cx="1009165" cy="2111631"/>
        </a:xfrm>
        <a:custGeom>
          <a:avLst/>
          <a:gdLst/>
          <a:ahLst/>
          <a:cxnLst/>
          <a:rect l="0" t="0" r="0" b="0"/>
          <a:pathLst>
            <a:path>
              <a:moveTo>
                <a:pt x="0" y="2111631"/>
              </a:moveTo>
              <a:lnTo>
                <a:pt x="504582" y="2111631"/>
              </a:lnTo>
              <a:lnTo>
                <a:pt x="504582" y="0"/>
              </a:lnTo>
              <a:lnTo>
                <a:pt x="100916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677409" y="2126034"/>
        <a:ext cx="117019" cy="117019"/>
      </dsp:txXfrm>
    </dsp:sp>
    <dsp:sp modelId="{9728DEC3-B2D8-4388-91C9-85E6575DE827}">
      <dsp:nvSpPr>
        <dsp:cNvPr id="0" name=""/>
        <dsp:cNvSpPr/>
      </dsp:nvSpPr>
      <dsp:spPr>
        <a:xfrm rot="16200000">
          <a:off x="-2624691" y="2624691"/>
          <a:ext cx="6480720" cy="12313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Анализ, целеполагание и планирование деятельности</a:t>
          </a:r>
          <a:endParaRPr lang="ru-RU" sz="2400" kern="1200" dirty="0"/>
        </a:p>
      </dsp:txBody>
      <dsp:txXfrm>
        <a:off x="-2624691" y="2624691"/>
        <a:ext cx="6480720" cy="1231336"/>
      </dsp:txXfrm>
    </dsp:sp>
    <dsp:sp modelId="{9A07D8E4-DE99-4E46-9BF2-C831A96257D5}">
      <dsp:nvSpPr>
        <dsp:cNvPr id="0" name=""/>
        <dsp:cNvSpPr/>
      </dsp:nvSpPr>
      <dsp:spPr>
        <a:xfrm>
          <a:off x="2240501" y="147617"/>
          <a:ext cx="6140608" cy="19622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Системный анализ состояния проблемы на муниципальном уровне. </a:t>
          </a:r>
          <a:endParaRPr lang="ru-RU" sz="2400" kern="1200" dirty="0"/>
        </a:p>
      </dsp:txBody>
      <dsp:txXfrm>
        <a:off x="2240501" y="147617"/>
        <a:ext cx="6140608" cy="1962221"/>
      </dsp:txXfrm>
    </dsp:sp>
    <dsp:sp modelId="{73132A06-147E-436D-8273-9C2DD345ED3D}">
      <dsp:nvSpPr>
        <dsp:cNvPr id="0" name=""/>
        <dsp:cNvSpPr/>
      </dsp:nvSpPr>
      <dsp:spPr>
        <a:xfrm>
          <a:off x="2240501" y="2417673"/>
          <a:ext cx="6140608" cy="17389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 оценки образовательной среды в образовательных организациях на предмет ее соответствия требованиям инклюзивного образования.</a:t>
          </a:r>
          <a:endParaRPr lang="ru-RU" sz="2400" kern="1200" dirty="0"/>
        </a:p>
      </dsp:txBody>
      <dsp:txXfrm>
        <a:off x="2240501" y="2417673"/>
        <a:ext cx="6140608" cy="1738992"/>
      </dsp:txXfrm>
    </dsp:sp>
    <dsp:sp modelId="{C6053339-50CC-4A4B-B3B3-6182AAD1576E}">
      <dsp:nvSpPr>
        <dsp:cNvPr id="0" name=""/>
        <dsp:cNvSpPr/>
      </dsp:nvSpPr>
      <dsp:spPr>
        <a:xfrm>
          <a:off x="2240501" y="4464499"/>
          <a:ext cx="6199049" cy="18686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Разработка муниципальной модели инклюзивного образования</a:t>
          </a:r>
          <a:endParaRPr lang="ru-RU" sz="2400" kern="1200" dirty="0"/>
        </a:p>
      </dsp:txBody>
      <dsp:txXfrm>
        <a:off x="2240501" y="4464499"/>
        <a:ext cx="6199049" cy="1868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7202F-8ECF-48C2-B60D-9ED53C43B814}">
      <dsp:nvSpPr>
        <dsp:cNvPr id="0" name=""/>
        <dsp:cNvSpPr/>
      </dsp:nvSpPr>
      <dsp:spPr>
        <a:xfrm>
          <a:off x="795262" y="3240359"/>
          <a:ext cx="500886" cy="2715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43" y="0"/>
              </a:lnTo>
              <a:lnTo>
                <a:pt x="250443" y="2715149"/>
              </a:lnTo>
              <a:lnTo>
                <a:pt x="500886" y="27151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976681" y="4528910"/>
        <a:ext cx="138048" cy="138048"/>
      </dsp:txXfrm>
    </dsp:sp>
    <dsp:sp modelId="{667A0E6F-82EE-4D76-B849-56984B65DB90}">
      <dsp:nvSpPr>
        <dsp:cNvPr id="0" name=""/>
        <dsp:cNvSpPr/>
      </dsp:nvSpPr>
      <dsp:spPr>
        <a:xfrm>
          <a:off x="795262" y="3240359"/>
          <a:ext cx="500886" cy="1804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43" y="0"/>
              </a:lnTo>
              <a:lnTo>
                <a:pt x="250443" y="1804116"/>
              </a:lnTo>
              <a:lnTo>
                <a:pt x="500886" y="18041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998896" y="4095609"/>
        <a:ext cx="93617" cy="93617"/>
      </dsp:txXfrm>
    </dsp:sp>
    <dsp:sp modelId="{DFF4B2E9-088F-475D-98C1-A51925EA76EE}">
      <dsp:nvSpPr>
        <dsp:cNvPr id="0" name=""/>
        <dsp:cNvSpPr/>
      </dsp:nvSpPr>
      <dsp:spPr>
        <a:xfrm>
          <a:off x="795262" y="3240359"/>
          <a:ext cx="500886" cy="914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443" y="0"/>
              </a:lnTo>
              <a:lnTo>
                <a:pt x="250443" y="914965"/>
              </a:lnTo>
              <a:lnTo>
                <a:pt x="500886" y="9149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19628" y="3671765"/>
        <a:ext cx="52154" cy="52154"/>
      </dsp:txXfrm>
    </dsp:sp>
    <dsp:sp modelId="{78561BD8-F1BE-4E01-BAF9-14ADC8584227}">
      <dsp:nvSpPr>
        <dsp:cNvPr id="0" name=""/>
        <dsp:cNvSpPr/>
      </dsp:nvSpPr>
      <dsp:spPr>
        <a:xfrm>
          <a:off x="795262" y="3095327"/>
          <a:ext cx="500886" cy="145032"/>
        </a:xfrm>
        <a:custGeom>
          <a:avLst/>
          <a:gdLst/>
          <a:ahLst/>
          <a:cxnLst/>
          <a:rect l="0" t="0" r="0" b="0"/>
          <a:pathLst>
            <a:path>
              <a:moveTo>
                <a:pt x="0" y="145032"/>
              </a:moveTo>
              <a:lnTo>
                <a:pt x="250443" y="145032"/>
              </a:lnTo>
              <a:lnTo>
                <a:pt x="250443" y="0"/>
              </a:lnTo>
              <a:lnTo>
                <a:pt x="50088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32669" y="3154807"/>
        <a:ext cx="26073" cy="26073"/>
      </dsp:txXfrm>
    </dsp:sp>
    <dsp:sp modelId="{F91E2088-D7B7-42CE-A522-AEEA55383C39}">
      <dsp:nvSpPr>
        <dsp:cNvPr id="0" name=""/>
        <dsp:cNvSpPr/>
      </dsp:nvSpPr>
      <dsp:spPr>
        <a:xfrm>
          <a:off x="795262" y="2033668"/>
          <a:ext cx="500886" cy="1206691"/>
        </a:xfrm>
        <a:custGeom>
          <a:avLst/>
          <a:gdLst/>
          <a:ahLst/>
          <a:cxnLst/>
          <a:rect l="0" t="0" r="0" b="0"/>
          <a:pathLst>
            <a:path>
              <a:moveTo>
                <a:pt x="0" y="1206691"/>
              </a:moveTo>
              <a:lnTo>
                <a:pt x="250443" y="1206691"/>
              </a:lnTo>
              <a:lnTo>
                <a:pt x="250443" y="0"/>
              </a:lnTo>
              <a:lnTo>
                <a:pt x="50088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13042" y="2604351"/>
        <a:ext cx="65325" cy="65325"/>
      </dsp:txXfrm>
    </dsp:sp>
    <dsp:sp modelId="{9390AD62-9F32-41DA-8CF6-38A0EEF5E1D9}">
      <dsp:nvSpPr>
        <dsp:cNvPr id="0" name=""/>
        <dsp:cNvSpPr/>
      </dsp:nvSpPr>
      <dsp:spPr>
        <a:xfrm>
          <a:off x="795262" y="1276661"/>
          <a:ext cx="500886" cy="1963698"/>
        </a:xfrm>
        <a:custGeom>
          <a:avLst/>
          <a:gdLst/>
          <a:ahLst/>
          <a:cxnLst/>
          <a:rect l="0" t="0" r="0" b="0"/>
          <a:pathLst>
            <a:path>
              <a:moveTo>
                <a:pt x="0" y="1963698"/>
              </a:moveTo>
              <a:lnTo>
                <a:pt x="250443" y="1963698"/>
              </a:lnTo>
              <a:lnTo>
                <a:pt x="250443" y="0"/>
              </a:lnTo>
              <a:lnTo>
                <a:pt x="50088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995041" y="2207846"/>
        <a:ext cx="101328" cy="101328"/>
      </dsp:txXfrm>
    </dsp:sp>
    <dsp:sp modelId="{3402822C-9660-4723-A377-E64BAD8918BE}">
      <dsp:nvSpPr>
        <dsp:cNvPr id="0" name=""/>
        <dsp:cNvSpPr/>
      </dsp:nvSpPr>
      <dsp:spPr>
        <a:xfrm>
          <a:off x="795262" y="581057"/>
          <a:ext cx="500886" cy="2659302"/>
        </a:xfrm>
        <a:custGeom>
          <a:avLst/>
          <a:gdLst/>
          <a:ahLst/>
          <a:cxnLst/>
          <a:rect l="0" t="0" r="0" b="0"/>
          <a:pathLst>
            <a:path>
              <a:moveTo>
                <a:pt x="0" y="2659302"/>
              </a:moveTo>
              <a:lnTo>
                <a:pt x="250443" y="2659302"/>
              </a:lnTo>
              <a:lnTo>
                <a:pt x="250443" y="0"/>
              </a:lnTo>
              <a:lnTo>
                <a:pt x="50088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978054" y="1843057"/>
        <a:ext cx="135303" cy="135303"/>
      </dsp:txXfrm>
    </dsp:sp>
    <dsp:sp modelId="{9728DEC3-B2D8-4388-91C9-85E6575DE827}">
      <dsp:nvSpPr>
        <dsp:cNvPr id="0" name=""/>
        <dsp:cNvSpPr/>
      </dsp:nvSpPr>
      <dsp:spPr>
        <a:xfrm rot="16200000">
          <a:off x="-1695165" y="2842728"/>
          <a:ext cx="4185592" cy="7952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Организация, координация деятельности</a:t>
          </a:r>
          <a:endParaRPr lang="ru-RU" sz="2400" kern="1200" dirty="0"/>
        </a:p>
      </dsp:txBody>
      <dsp:txXfrm>
        <a:off x="-1695165" y="2842728"/>
        <a:ext cx="4185592" cy="795262"/>
      </dsp:txXfrm>
    </dsp:sp>
    <dsp:sp modelId="{9A07D8E4-DE99-4E46-9BF2-C831A96257D5}">
      <dsp:nvSpPr>
        <dsp:cNvPr id="0" name=""/>
        <dsp:cNvSpPr/>
      </dsp:nvSpPr>
      <dsp:spPr>
        <a:xfrm>
          <a:off x="1296149" y="226008"/>
          <a:ext cx="7306874" cy="7100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Разработка и совершенствование локальных актов на муниципальном уровне</a:t>
          </a:r>
          <a:endParaRPr lang="ru-RU" sz="2000" kern="1200" dirty="0"/>
        </a:p>
      </dsp:txBody>
      <dsp:txXfrm>
        <a:off x="1296149" y="226008"/>
        <a:ext cx="7306874" cy="710097"/>
      </dsp:txXfrm>
    </dsp:sp>
    <dsp:sp modelId="{FDB1CC2D-38B7-49C0-9695-F9FED78E71DF}">
      <dsp:nvSpPr>
        <dsp:cNvPr id="0" name=""/>
        <dsp:cNvSpPr/>
      </dsp:nvSpPr>
      <dsp:spPr>
        <a:xfrm>
          <a:off x="1296149" y="1041152"/>
          <a:ext cx="7246749" cy="471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алгоритма межведомственного взаимодействия </a:t>
          </a:r>
          <a:endParaRPr lang="ru-RU" sz="2000" kern="1200" dirty="0"/>
        </a:p>
      </dsp:txBody>
      <dsp:txXfrm>
        <a:off x="1296149" y="1041152"/>
        <a:ext cx="7246749" cy="471018"/>
      </dsp:txXfrm>
    </dsp:sp>
    <dsp:sp modelId="{3572722A-881C-4E2A-8D72-FC0991D95294}">
      <dsp:nvSpPr>
        <dsp:cNvPr id="0" name=""/>
        <dsp:cNvSpPr/>
      </dsp:nvSpPr>
      <dsp:spPr>
        <a:xfrm>
          <a:off x="1296149" y="1691073"/>
          <a:ext cx="7113717" cy="6851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 совещаний, семинаров (в том числе, с участием других ведомств)</a:t>
          </a:r>
          <a:endParaRPr lang="ru-RU" sz="2000" kern="1200" dirty="0"/>
        </a:p>
      </dsp:txBody>
      <dsp:txXfrm>
        <a:off x="1296149" y="1691073"/>
        <a:ext cx="7113717" cy="685190"/>
      </dsp:txXfrm>
    </dsp:sp>
    <dsp:sp modelId="{4162E6EA-C0E7-42D2-8855-3A6EF22EFB22}">
      <dsp:nvSpPr>
        <dsp:cNvPr id="0" name=""/>
        <dsp:cNvSpPr/>
      </dsp:nvSpPr>
      <dsp:spPr>
        <a:xfrm>
          <a:off x="1296149" y="2520277"/>
          <a:ext cx="7212473" cy="11501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Деятельность по установлению связей общеобразовательных организаций с медицинскими учреждениями, учреждениями дополнительного образования детей, учреждениями культуры, учреждениями социальной защиты населения</a:t>
          </a:r>
          <a:endParaRPr lang="ru-RU" sz="2000" kern="1200" dirty="0"/>
        </a:p>
      </dsp:txBody>
      <dsp:txXfrm>
        <a:off x="1296149" y="2520277"/>
        <a:ext cx="7212473" cy="1150100"/>
      </dsp:txXfrm>
    </dsp:sp>
    <dsp:sp modelId="{5BF3BE00-096C-4060-A5CE-4B56AB218DFF}">
      <dsp:nvSpPr>
        <dsp:cNvPr id="0" name=""/>
        <dsp:cNvSpPr/>
      </dsp:nvSpPr>
      <dsp:spPr>
        <a:xfrm>
          <a:off x="1296149" y="3774144"/>
          <a:ext cx="7209004" cy="7623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консультационных центров и пунктов, других форм работы с семьями</a:t>
          </a:r>
          <a:endParaRPr lang="ru-RU" sz="2000" kern="1200" dirty="0"/>
        </a:p>
      </dsp:txBody>
      <dsp:txXfrm>
        <a:off x="1296149" y="3774144"/>
        <a:ext cx="7209004" cy="762362"/>
      </dsp:txXfrm>
    </dsp:sp>
    <dsp:sp modelId="{C8B54392-F399-4147-8738-51F768B29799}">
      <dsp:nvSpPr>
        <dsp:cNvPr id="0" name=""/>
        <dsp:cNvSpPr/>
      </dsp:nvSpPr>
      <dsp:spPr>
        <a:xfrm>
          <a:off x="1296149" y="4680520"/>
          <a:ext cx="7212473" cy="7279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Организация деятельности по тиражированию эффективных практик </a:t>
          </a:r>
          <a:endParaRPr lang="ru-RU" sz="2000" kern="1200" dirty="0"/>
        </a:p>
      </dsp:txBody>
      <dsp:txXfrm>
        <a:off x="1296149" y="4680520"/>
        <a:ext cx="7212473" cy="727911"/>
      </dsp:txXfrm>
    </dsp:sp>
    <dsp:sp modelId="{341B2C58-B9B6-4E7A-84A3-6AF08D261D3D}">
      <dsp:nvSpPr>
        <dsp:cNvPr id="0" name=""/>
        <dsp:cNvSpPr/>
      </dsp:nvSpPr>
      <dsp:spPr>
        <a:xfrm>
          <a:off x="1296149" y="5616624"/>
          <a:ext cx="7122221" cy="6777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Просвещение населения по вопросам реализации инклюзивного образования</a:t>
          </a:r>
          <a:endParaRPr lang="ru-RU" sz="2000" kern="1200" dirty="0"/>
        </a:p>
      </dsp:txBody>
      <dsp:txXfrm>
        <a:off x="1296149" y="5616624"/>
        <a:ext cx="7122221" cy="677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BF5EC-4151-4E01-8617-6467F16A4B15}">
      <dsp:nvSpPr>
        <dsp:cNvPr id="0" name=""/>
        <dsp:cNvSpPr/>
      </dsp:nvSpPr>
      <dsp:spPr>
        <a:xfrm>
          <a:off x="1461047" y="3276364"/>
          <a:ext cx="843213" cy="1556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1606" y="0"/>
              </a:lnTo>
              <a:lnTo>
                <a:pt x="421606" y="1556272"/>
              </a:lnTo>
              <a:lnTo>
                <a:pt x="843213" y="155627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38403" y="4010249"/>
        <a:ext cx="88501" cy="88501"/>
      </dsp:txXfrm>
    </dsp:sp>
    <dsp:sp modelId="{61AE1C9B-7865-4953-A452-AD1D0087715A}">
      <dsp:nvSpPr>
        <dsp:cNvPr id="0" name=""/>
        <dsp:cNvSpPr/>
      </dsp:nvSpPr>
      <dsp:spPr>
        <a:xfrm>
          <a:off x="1461047" y="3230644"/>
          <a:ext cx="8432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43213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61573" y="3255283"/>
        <a:ext cx="42160" cy="42160"/>
      </dsp:txXfrm>
    </dsp:sp>
    <dsp:sp modelId="{24FE9B56-9F52-4192-BAF8-1D4AC9A3295C}">
      <dsp:nvSpPr>
        <dsp:cNvPr id="0" name=""/>
        <dsp:cNvSpPr/>
      </dsp:nvSpPr>
      <dsp:spPr>
        <a:xfrm>
          <a:off x="1461047" y="1720091"/>
          <a:ext cx="843213" cy="1556272"/>
        </a:xfrm>
        <a:custGeom>
          <a:avLst/>
          <a:gdLst/>
          <a:ahLst/>
          <a:cxnLst/>
          <a:rect l="0" t="0" r="0" b="0"/>
          <a:pathLst>
            <a:path>
              <a:moveTo>
                <a:pt x="0" y="1556272"/>
              </a:moveTo>
              <a:lnTo>
                <a:pt x="421606" y="1556272"/>
              </a:lnTo>
              <a:lnTo>
                <a:pt x="421606" y="0"/>
              </a:lnTo>
              <a:lnTo>
                <a:pt x="84321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38403" y="2453976"/>
        <a:ext cx="88501" cy="88501"/>
      </dsp:txXfrm>
    </dsp:sp>
    <dsp:sp modelId="{0F06E135-87F9-447D-BDE9-93B95A3CD1CF}">
      <dsp:nvSpPr>
        <dsp:cNvPr id="0" name=""/>
        <dsp:cNvSpPr/>
      </dsp:nvSpPr>
      <dsp:spPr>
        <a:xfrm rot="16200000">
          <a:off x="-1789761" y="2653854"/>
          <a:ext cx="5256598" cy="1245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Методическое сопровождение, мотивация, руководство кадрами</a:t>
          </a:r>
          <a:endParaRPr lang="ru-RU" sz="2000" kern="1200" dirty="0"/>
        </a:p>
      </dsp:txBody>
      <dsp:txXfrm>
        <a:off x="-1789761" y="2653854"/>
        <a:ext cx="5256598" cy="1245018"/>
      </dsp:txXfrm>
    </dsp:sp>
    <dsp:sp modelId="{A0F5D98A-CA69-4B4C-ADCF-18A158F7D21D}">
      <dsp:nvSpPr>
        <dsp:cNvPr id="0" name=""/>
        <dsp:cNvSpPr/>
      </dsp:nvSpPr>
      <dsp:spPr>
        <a:xfrm>
          <a:off x="2304260" y="1097581"/>
          <a:ext cx="6417716" cy="1245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Разработка планов по укомплектованности муниципалитета педагогическими работниками и повышению их квалификации.</a:t>
          </a:r>
          <a:endParaRPr lang="ru-RU" sz="1700" kern="1200" dirty="0"/>
        </a:p>
      </dsp:txBody>
      <dsp:txXfrm>
        <a:off x="2304260" y="1097581"/>
        <a:ext cx="6417716" cy="1245018"/>
      </dsp:txXfrm>
    </dsp:sp>
    <dsp:sp modelId="{BB4C01BC-0E26-46AE-BA18-7770547F0DE1}">
      <dsp:nvSpPr>
        <dsp:cNvPr id="0" name=""/>
        <dsp:cNvSpPr/>
      </dsp:nvSpPr>
      <dsp:spPr>
        <a:xfrm>
          <a:off x="2304260" y="2653854"/>
          <a:ext cx="6387906" cy="1245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Анализ потребностей муниципалитета в педагогических работниках и специалистах для работы с детьми раннего возраста, детьми с ОВЗ и инвалидностью. Методическая поддержка специалистов сопровождения.</a:t>
          </a:r>
          <a:endParaRPr lang="ru-RU" sz="1700" kern="1200" dirty="0"/>
        </a:p>
      </dsp:txBody>
      <dsp:txXfrm>
        <a:off x="2304260" y="2653854"/>
        <a:ext cx="6387906" cy="1245018"/>
      </dsp:txXfrm>
    </dsp:sp>
    <dsp:sp modelId="{8445ADED-F2C4-432F-98A1-7F8EAC73AA42}">
      <dsp:nvSpPr>
        <dsp:cNvPr id="0" name=""/>
        <dsp:cNvSpPr/>
      </dsp:nvSpPr>
      <dsp:spPr>
        <a:xfrm>
          <a:off x="2304260" y="4210127"/>
          <a:ext cx="6399707" cy="1245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Выявление образовательных дефицитов педагогических работников и оформление персонифицированного заказа на их обучение, и повышение квалификации.</a:t>
          </a:r>
          <a:endParaRPr lang="ru-RU" sz="1700" kern="1200" dirty="0"/>
        </a:p>
      </dsp:txBody>
      <dsp:txXfrm>
        <a:off x="2304260" y="4210127"/>
        <a:ext cx="6399707" cy="12450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36372-A5A6-4415-9AEE-A33EEC91471E}">
      <dsp:nvSpPr>
        <dsp:cNvPr id="0" name=""/>
        <dsp:cNvSpPr/>
      </dsp:nvSpPr>
      <dsp:spPr>
        <a:xfrm>
          <a:off x="1368150" y="3069939"/>
          <a:ext cx="7200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0043" y="45720"/>
              </a:lnTo>
              <a:lnTo>
                <a:pt x="360043" y="59165"/>
              </a:lnTo>
              <a:lnTo>
                <a:pt x="720087" y="5916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10189" y="3097654"/>
        <a:ext cx="36010" cy="36010"/>
      </dsp:txXfrm>
    </dsp:sp>
    <dsp:sp modelId="{1FCA5922-409E-40A2-A548-03E2F6CB8EB7}">
      <dsp:nvSpPr>
        <dsp:cNvPr id="0" name=""/>
        <dsp:cNvSpPr/>
      </dsp:nvSpPr>
      <dsp:spPr>
        <a:xfrm rot="16200000">
          <a:off x="-1004867" y="2506831"/>
          <a:ext cx="3528380" cy="1217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Мониторинг и контроль</a:t>
          </a:r>
          <a:endParaRPr lang="ru-RU" sz="4100" kern="1200" dirty="0"/>
        </a:p>
      </dsp:txBody>
      <dsp:txXfrm>
        <a:off x="-1004867" y="2506831"/>
        <a:ext cx="3528380" cy="1217655"/>
      </dsp:txXfrm>
    </dsp:sp>
    <dsp:sp modelId="{A752AE17-6075-4C8B-AC37-C2CCA2BC26F0}">
      <dsp:nvSpPr>
        <dsp:cNvPr id="0" name=""/>
        <dsp:cNvSpPr/>
      </dsp:nvSpPr>
      <dsp:spPr>
        <a:xfrm>
          <a:off x="2088238" y="2304259"/>
          <a:ext cx="5943176" cy="16496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Проведение диагностических и мониторинговых мероприятий</a:t>
          </a:r>
          <a:endParaRPr lang="ru-RU" sz="3500" kern="1200" dirty="0"/>
        </a:p>
      </dsp:txBody>
      <dsp:txXfrm>
        <a:off x="2088238" y="2304259"/>
        <a:ext cx="5943176" cy="16496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03C54-E831-4346-8E01-E541D957259D}">
      <dsp:nvSpPr>
        <dsp:cNvPr id="0" name=""/>
        <dsp:cNvSpPr/>
      </dsp:nvSpPr>
      <dsp:spPr>
        <a:xfrm>
          <a:off x="11560" y="0"/>
          <a:ext cx="2531566" cy="1265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Задача</a:t>
          </a:r>
          <a:endParaRPr lang="ru-RU" sz="2200" kern="1200" dirty="0"/>
        </a:p>
      </dsp:txBody>
      <dsp:txXfrm>
        <a:off x="48634" y="37074"/>
        <a:ext cx="2457418" cy="1191635"/>
      </dsp:txXfrm>
    </dsp:sp>
    <dsp:sp modelId="{2E92970F-F521-421E-A585-08F24DE6501A}">
      <dsp:nvSpPr>
        <dsp:cNvPr id="0" name=""/>
        <dsp:cNvSpPr/>
      </dsp:nvSpPr>
      <dsp:spPr>
        <a:xfrm>
          <a:off x="264716" y="1265783"/>
          <a:ext cx="245030" cy="2728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922"/>
              </a:lnTo>
              <a:lnTo>
                <a:pt x="245030" y="27289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B5218-F513-4D04-B251-FF8E78D28472}">
      <dsp:nvSpPr>
        <dsp:cNvPr id="0" name=""/>
        <dsp:cNvSpPr/>
      </dsp:nvSpPr>
      <dsp:spPr>
        <a:xfrm>
          <a:off x="509747" y="1471373"/>
          <a:ext cx="2210827" cy="5046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Обеспечить доступность образовательных организаций через организацию специальных условий (специальные технические средства коллективного и индивидуального пользования, представление услуг ассистента, проведение групповых и индивидуальных коррекционных занятий, обеспечение доступа в здания);</a:t>
          </a:r>
          <a:endParaRPr lang="ru-RU" sz="1700" kern="1200" dirty="0"/>
        </a:p>
      </dsp:txBody>
      <dsp:txXfrm>
        <a:off x="574500" y="1536126"/>
        <a:ext cx="2081321" cy="4917158"/>
      </dsp:txXfrm>
    </dsp:sp>
    <dsp:sp modelId="{23B4A535-7A44-4858-B35D-3928AA6F84CB}">
      <dsp:nvSpPr>
        <dsp:cNvPr id="0" name=""/>
        <dsp:cNvSpPr/>
      </dsp:nvSpPr>
      <dsp:spPr>
        <a:xfrm>
          <a:off x="2828459" y="0"/>
          <a:ext cx="2531566" cy="1265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Планируемые результаты</a:t>
          </a:r>
          <a:endParaRPr lang="ru-RU" sz="2200" kern="1200" dirty="0"/>
        </a:p>
      </dsp:txBody>
      <dsp:txXfrm>
        <a:off x="2865533" y="37074"/>
        <a:ext cx="2457418" cy="1191635"/>
      </dsp:txXfrm>
    </dsp:sp>
    <dsp:sp modelId="{F454B7F6-B4C0-4B45-9BCF-B68DB8D366A5}">
      <dsp:nvSpPr>
        <dsp:cNvPr id="0" name=""/>
        <dsp:cNvSpPr/>
      </dsp:nvSpPr>
      <dsp:spPr>
        <a:xfrm>
          <a:off x="3081616" y="1265783"/>
          <a:ext cx="95794" cy="2688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037"/>
              </a:lnTo>
              <a:lnTo>
                <a:pt x="95794" y="268803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565A7-517F-41C1-931D-1C24B4184975}">
      <dsp:nvSpPr>
        <dsp:cNvPr id="0" name=""/>
        <dsp:cNvSpPr/>
      </dsp:nvSpPr>
      <dsp:spPr>
        <a:xfrm>
          <a:off x="3177410" y="1446057"/>
          <a:ext cx="2304414" cy="50155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100% образовательных организаций организованы специальные условия: (специальные технические средства коллективного и индивидуального пользования, представление услуг ассистента, проведение групповых и индивидуальных коррекционных занятий, обеспечение доступа в здания);</a:t>
          </a:r>
          <a:endParaRPr lang="ru-RU" sz="1600" kern="1200" dirty="0"/>
        </a:p>
      </dsp:txBody>
      <dsp:txXfrm>
        <a:off x="3244904" y="1513551"/>
        <a:ext cx="2169426" cy="4880538"/>
      </dsp:txXfrm>
    </dsp:sp>
    <dsp:sp modelId="{0610A72B-B1FD-45A8-A00C-8D78CED5F693}">
      <dsp:nvSpPr>
        <dsp:cNvPr id="0" name=""/>
        <dsp:cNvSpPr/>
      </dsp:nvSpPr>
      <dsp:spPr>
        <a:xfrm>
          <a:off x="5796138" y="6988"/>
          <a:ext cx="2531566" cy="1265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Показатель </a:t>
          </a:r>
          <a:r>
            <a:rPr lang="ru-RU" sz="2200" kern="1200" dirty="0" err="1" smtClean="0"/>
            <a:t>сформированности</a:t>
          </a:r>
          <a:endParaRPr lang="ru-RU" sz="2200" kern="1200" dirty="0"/>
        </a:p>
      </dsp:txBody>
      <dsp:txXfrm>
        <a:off x="5833212" y="44062"/>
        <a:ext cx="2457418" cy="1191635"/>
      </dsp:txXfrm>
    </dsp:sp>
    <dsp:sp modelId="{295E354E-0A02-406C-84B7-128E35E49E4B}">
      <dsp:nvSpPr>
        <dsp:cNvPr id="0" name=""/>
        <dsp:cNvSpPr/>
      </dsp:nvSpPr>
      <dsp:spPr>
        <a:xfrm>
          <a:off x="6049295" y="1272772"/>
          <a:ext cx="181244" cy="2750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0844"/>
              </a:lnTo>
              <a:lnTo>
                <a:pt x="181244" y="27508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7FED4-770D-446A-9DC6-81B728777854}">
      <dsp:nvSpPr>
        <dsp:cNvPr id="0" name=""/>
        <dsp:cNvSpPr/>
      </dsp:nvSpPr>
      <dsp:spPr>
        <a:xfrm>
          <a:off x="6230540" y="1515840"/>
          <a:ext cx="2301902" cy="501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Составлен паспорт доступности ОО;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Сформированность</a:t>
          </a:r>
          <a:endParaRPr lang="ru-RU" sz="18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безбарьерной</a:t>
          </a:r>
          <a:r>
            <a:rPr lang="ru-RU" sz="1800" kern="1200" dirty="0" smtClean="0"/>
            <a:t> доступной среды, материально-технической базы;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Составлена карта единого пространства инклюзивного образования, удовлетворяющая потребностям, запросам детей с ОВЗ.</a:t>
          </a:r>
          <a:endParaRPr lang="ru-RU" sz="1800" kern="1200" dirty="0"/>
        </a:p>
      </dsp:txBody>
      <dsp:txXfrm>
        <a:off x="6297960" y="1583260"/>
        <a:ext cx="2167062" cy="488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3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9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696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4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1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5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47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9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6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30AD-1C32-43D7-BAA2-1DFD3C32CC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54765-F4A9-4950-A006-AD4D66AC0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7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19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1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14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slide" Target="slide14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slide" Target="slide14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1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374" y="1412776"/>
            <a:ext cx="7772400" cy="3738317"/>
          </a:xfrm>
        </p:spPr>
        <p:txBody>
          <a:bodyPr>
            <a:normAutofit/>
          </a:bodyPr>
          <a:lstStyle/>
          <a:p>
            <a:pPr algn="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Проект муниципальной модели развития инклюзивного образования в Уярском районе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1979" y="6237312"/>
            <a:ext cx="6400800" cy="409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Уяр 2019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87"/>
            <a:ext cx="1135231" cy="1427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5447" y="2909"/>
            <a:ext cx="69831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Отдел образования администрации </a:t>
            </a:r>
            <a:r>
              <a:rPr lang="ru-RU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уярского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0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944" y="2909"/>
            <a:ext cx="82961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Информационно-методическое 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направление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61771"/>
              </p:ext>
            </p:extLst>
          </p:nvPr>
        </p:nvGraphicFramePr>
        <p:xfrm>
          <a:off x="251521" y="764704"/>
          <a:ext cx="8640960" cy="5760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760639"/>
                <a:gridCol w="2880321"/>
              </a:tblGrid>
              <a:tr h="1040852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</a:tr>
              <a:tr h="4719788">
                <a:tc>
                  <a:txBody>
                    <a:bodyPr/>
                    <a:lstStyle/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осуществляют информационную, консультационную поддержку педагогов, работающих с детьми с ОВЗ;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описывают необходимые условия для успешного включения ребенка с ОВЗ в среду обычных сверстников;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планируют, организуют переподготовку/повышение квалификации педагогических работников;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организуют подготовку и проведение семинаров, мастер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­-классов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образования администрации Уярского района;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ПМПК;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5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6882" y="2909"/>
            <a:ext cx="603024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Формирование безопасного </a:t>
            </a:r>
            <a:endParaRPr lang="ru-RU" sz="2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образовательного пространства 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82522"/>
              </p:ext>
            </p:extLst>
          </p:nvPr>
        </p:nvGraphicFramePr>
        <p:xfrm>
          <a:off x="251522" y="1097360"/>
          <a:ext cx="8640960" cy="535597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760639"/>
                <a:gridCol w="2880321"/>
              </a:tblGrid>
              <a:tr h="967736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</a:tr>
              <a:tr h="4388240">
                <a:tc>
                  <a:txBody>
                    <a:bodyPr/>
                    <a:lstStyle/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детей правилам противопожарной безопасности;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детей правилам дорожного движения через организацию детско-юношеских центров, организация соревнований «Безопасное колесо», юные инспектора дорожного движения;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Правоохранительный класс;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Содействие организации и проведению допризывной подготовки юношей старших классов;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Профориентационная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работа;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надзора за исполнением основных законодательных актов, регламентирующих деятельность образовательных учреждений в области защиты прав детства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ФГКУ «4 отряд ФПС по Красноярскому краю»;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МВД России «Уярский»;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ДО «ЦДО «Пионер»;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Военный комиссариат Уярского, 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Манского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Партизанского районов Красноярского края;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Прокуратура;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5216" y="116632"/>
            <a:ext cx="701358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Содержательно-технологический</a:t>
            </a: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компонент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75614696"/>
              </p:ext>
            </p:extLst>
          </p:nvPr>
        </p:nvGraphicFramePr>
        <p:xfrm>
          <a:off x="323528" y="1193850"/>
          <a:ext cx="8496944" cy="540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1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46654"/>
              </p:ext>
            </p:extLst>
          </p:nvPr>
        </p:nvGraphicFramePr>
        <p:xfrm>
          <a:off x="539552" y="1600200"/>
          <a:ext cx="8208912" cy="467939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104027"/>
                <a:gridCol w="4104885"/>
              </a:tblGrid>
              <a:tr h="4345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Образовательные организации (ДОУ и школа)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Отдел образования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2172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Организационный уровень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933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 dirty="0">
                          <a:effectLst/>
                        </a:rPr>
                        <a:t>организация инклюзивного образования детей с ОВЗ с учетом специфики, направленности, имеющихся ресурсов образовательной организации;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 dirty="0">
                          <a:effectLst/>
                        </a:rPr>
                        <a:t>межведомственное взаимодействие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 dirty="0">
                          <a:effectLst/>
                        </a:rPr>
                        <a:t>организация инклюзивного образования детей с ОВЗ, определение вариантов инклюзии;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 dirty="0">
                          <a:effectLst/>
                        </a:rPr>
                        <a:t>создание консультационных центров;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 dirty="0">
                          <a:effectLst/>
                        </a:rPr>
                        <a:t>межведомственное взаимодействие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2172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Методический уровень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907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>
                          <a:effectLst/>
                        </a:rPr>
                        <a:t>методическая поддержка педагогических работников и узких специалистов работающих с детьми с ОВЗ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>
                          <a:effectLst/>
                        </a:rPr>
                        <a:t>методическая поддержка педагогических работников, руководителей образовательных организаций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  <a:tr h="2172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Консультативный уровень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360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>
                          <a:effectLst/>
                        </a:rPr>
                        <a:t>оказание консультационных услуг семьям, имеющим детей с ОВЗ;</a:t>
                      </a:r>
                      <a:endParaRPr lang="ru-RU" sz="105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>
                          <a:effectLst/>
                        </a:rPr>
                        <a:t>осуществление деятельности консультационных центров и ППк.</a:t>
                      </a:r>
                      <a:endParaRPr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 dirty="0">
                          <a:effectLst/>
                        </a:rPr>
                        <a:t>Решение вопросов образовательного маршрута ребенка;</a:t>
                      </a:r>
                      <a:endParaRPr lang="ru-RU" sz="105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"/>
                      </a:pPr>
                      <a:r>
                        <a:rPr lang="ru-RU" sz="1400" dirty="0">
                          <a:effectLst/>
                        </a:rPr>
                        <a:t>Координация деятельности консультационных центров и ТПМПК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001" marR="55001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0586" y="2909"/>
            <a:ext cx="7582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Структурно-функциональный компонент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1470" y="678529"/>
            <a:ext cx="63010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управления муниципальной модели </a:t>
            </a:r>
          </a:p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Инклюзивного образования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5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9050406"/>
              </p:ext>
            </p:extLst>
          </p:nvPr>
        </p:nvGraphicFramePr>
        <p:xfrm>
          <a:off x="171414" y="1049294"/>
          <a:ext cx="8721065" cy="554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81989" y="2909"/>
            <a:ext cx="69800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Направления и содержание управленческой </a:t>
            </a:r>
          </a:p>
          <a:p>
            <a:pPr algn="ctr"/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 на муниципальном уровне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244408" y="6453336"/>
            <a:ext cx="504056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67853768"/>
              </p:ext>
            </p:extLst>
          </p:nvPr>
        </p:nvGraphicFramePr>
        <p:xfrm>
          <a:off x="251520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8604448" y="6453336"/>
            <a:ext cx="539552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15322677"/>
              </p:ext>
            </p:extLst>
          </p:nvPr>
        </p:nvGraphicFramePr>
        <p:xfrm>
          <a:off x="251520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8604448" y="6453336"/>
            <a:ext cx="539552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82991848"/>
              </p:ext>
            </p:extLst>
          </p:nvPr>
        </p:nvGraphicFramePr>
        <p:xfrm>
          <a:off x="179512" y="116632"/>
          <a:ext cx="89644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8604448" y="6453336"/>
            <a:ext cx="539552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43713248"/>
              </p:ext>
            </p:extLst>
          </p:nvPr>
        </p:nvGraphicFramePr>
        <p:xfrm>
          <a:off x="179512" y="188640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Управляющая кнопка: домой 2">
            <a:hlinkClick r:id="rId7" action="ppaction://hlinksldjump" highlightClick="1"/>
          </p:cNvPr>
          <p:cNvSpPr/>
          <p:nvPr/>
        </p:nvSpPr>
        <p:spPr>
          <a:xfrm>
            <a:off x="8604448" y="6453336"/>
            <a:ext cx="539552" cy="4046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7718494"/>
              </p:ext>
            </p:extLst>
          </p:nvPr>
        </p:nvGraphicFramePr>
        <p:xfrm>
          <a:off x="0" y="13412"/>
          <a:ext cx="9144000" cy="684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41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4788234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7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84937787"/>
              </p:ext>
            </p:extLst>
          </p:nvPr>
        </p:nvGraphicFramePr>
        <p:xfrm>
          <a:off x="0" y="13412"/>
          <a:ext cx="9144000" cy="684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7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30083922"/>
              </p:ext>
            </p:extLst>
          </p:nvPr>
        </p:nvGraphicFramePr>
        <p:xfrm>
          <a:off x="0" y="13412"/>
          <a:ext cx="9144000" cy="684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14563404"/>
              </p:ext>
            </p:extLst>
          </p:nvPr>
        </p:nvGraphicFramePr>
        <p:xfrm>
          <a:off x="0" y="13412"/>
          <a:ext cx="9144000" cy="684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6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55976338"/>
              </p:ext>
            </p:extLst>
          </p:nvPr>
        </p:nvGraphicFramePr>
        <p:xfrm>
          <a:off x="0" y="13412"/>
          <a:ext cx="9144000" cy="684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243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772400" cy="1362075"/>
          </a:xfrm>
        </p:spPr>
        <p:txBody>
          <a:bodyPr/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581128"/>
            <a:ext cx="7772400" cy="15001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Ответственный за разработку: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Ведущий специалист Отдела образования администрации Уярского района Васильева Ирина Сергеевна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Контактные данные: 89232817067 р.т83914621449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kurcor09@mail.ru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5842375"/>
              </p:ext>
            </p:extLst>
          </p:nvPr>
        </p:nvGraphicFramePr>
        <p:xfrm>
          <a:off x="171414" y="1049294"/>
          <a:ext cx="8721065" cy="554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05909" y="2909"/>
            <a:ext cx="633218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Структурно-функциональный </a:t>
            </a:r>
            <a:endParaRPr lang="ru-RU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компонент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далее 3">
            <a:hlinkClick r:id="rId7" action="ppaction://hlinksldjump" highlightClick="1"/>
          </p:cNvPr>
          <p:cNvSpPr/>
          <p:nvPr/>
        </p:nvSpPr>
        <p:spPr>
          <a:xfrm>
            <a:off x="8460432" y="6381328"/>
            <a:ext cx="43204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540" y="2909"/>
            <a:ext cx="68809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Диагностико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психологическое 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направление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580073"/>
              </p:ext>
            </p:extLst>
          </p:nvPr>
        </p:nvGraphicFramePr>
        <p:xfrm>
          <a:off x="251521" y="1080127"/>
          <a:ext cx="8640960" cy="515920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616624"/>
                <a:gridCol w="3024336"/>
              </a:tblGrid>
              <a:tr h="768365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</a:tr>
              <a:tr h="424480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разрабатывают систему мониторинга и учета численности детей с ОВЗ;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определяют условия для получения образования;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осуществляют мониторинг динамики продвижения его в социуме;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оформляют рекомендации для дальнейшей реабилитации по результатам мониторинга;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своевременно выявляют и осуществляют комплексное психолого-педагогическое и медико-социальное изучение детей с нарушениями развития и трудностями социальной адаптации;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обеспечивают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материально­технические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учебно­методические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условия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образования администрации Уярского района;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ПМПК;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КГБУЗ «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Уярская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РБ»;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организации.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1989" y="2909"/>
            <a:ext cx="71200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Медико-социальное направление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140606"/>
              </p:ext>
            </p:extLst>
          </p:nvPr>
        </p:nvGraphicFramePr>
        <p:xfrm>
          <a:off x="251522" y="608033"/>
          <a:ext cx="8640960" cy="515920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616624"/>
                <a:gridCol w="3024336"/>
              </a:tblGrid>
              <a:tr h="768365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</a:tr>
              <a:tr h="424480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Выявление и осуществление психолого-педагогического и медико-социального изучения детей с нарушениями развития и трудностями социальной адаптации и их семей;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Оказание социально-реабилитационной и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абилитационной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помощи детям с ОВЗ и их родителям;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Оказание медицинского сопровождения образовательного процесса;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здоровья юношей допризывного возраста;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ПМПК;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МКУ «Управление социальной защиты населения администрации Уярского района»;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КГБУЗ «</a:t>
                      </a:r>
                      <a:r>
                        <a:rPr lang="ru-RU" sz="18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Уярская</a:t>
                      </a: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РБ»;</a:t>
                      </a:r>
                    </a:p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организации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621" y="2909"/>
            <a:ext cx="72287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Культурно-досуговое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53295"/>
              </p:ext>
            </p:extLst>
          </p:nvPr>
        </p:nvGraphicFramePr>
        <p:xfrm>
          <a:off x="251522" y="608033"/>
          <a:ext cx="8640960" cy="54559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328590"/>
                <a:gridCol w="3312370"/>
              </a:tblGrid>
              <a:tr h="768365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sz="1600" dirty="0"/>
                    </a:p>
                  </a:txBody>
                  <a:tcPr/>
                </a:tc>
              </a:tr>
              <a:tr h="424480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осуществляют реабилитацию и социализацию детей и подростков с ОВЗ методами и средствами образования и культуры, направленными на создание комфортной доступной культурно-развивающей среды, условий для получения качественного развития, творческой самореализации детей с ОВЗ;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оказывают помощь детям с ОВЗ в приобретении социального опыта;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создают условия для организации свободного времени, связанные с реализацией их потребностей и интересов, обладающие личностно-развивающим характером, социально-ценностной ориентацией и самореализацией;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формируют инклюзивную культуру, толерантность;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организуют мероприятия, направленные на повышение эффективности обучения и социализации адаптации детей с разными образовательными возможностями, потребностями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организации;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ДО «ЦДО «Пионер»;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МБУК «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Межпоселенческая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библиотека» Уярского района;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МБУК «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Межпоселенческая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клубная система» Уярского района;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МБУ дополнительного образования «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Уярская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детская школа искусств»;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МБУ спортивная школа «Юность» Уярского района;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учреждение «Молодежный центр «Искра» Уярского района»;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МБУ «Комплексный центр социального обслуживания населения».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5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08" y="2909"/>
            <a:ext cx="88515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Спортивно-оздоровительное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318869"/>
              </p:ext>
            </p:extLst>
          </p:nvPr>
        </p:nvGraphicFramePr>
        <p:xfrm>
          <a:off x="251522" y="608033"/>
          <a:ext cx="8640960" cy="515920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616624"/>
                <a:gridCol w="3024336"/>
              </a:tblGrid>
              <a:tr h="768365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</a:tr>
              <a:tr h="424480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создают условия для проведения социальной реабилитации, сопровождения детей с ОВЗ средствами физической культуры и спорта, здравоохранения;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организуют спортивно-массовые мероприятия, направленные на приобретение социального опыта, развития физических качеств, в соответствии с индивидуальными потребностями и возможностями здоровья;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формируют инклюзивную культуру, толерантность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организации;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ДО «ЦДО «Пионер»;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МБУ спортивная школа «Юность» Уярского района;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бюджетное учреждение «Молодежный центр «Искра» Уярского района»;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КГБУЗ «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Уярская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РБ»;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8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799" y="2909"/>
            <a:ext cx="79464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Направление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предпрофессиональной </a:t>
            </a:r>
            <a:endParaRPr lang="ru-RU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ориентации 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адаптации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266509"/>
              </p:ext>
            </p:extLst>
          </p:nvPr>
        </p:nvGraphicFramePr>
        <p:xfrm>
          <a:off x="251522" y="1124744"/>
          <a:ext cx="8640960" cy="563600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32446"/>
                <a:gridCol w="4608514"/>
              </a:tblGrid>
              <a:tr h="1202432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</a:tr>
              <a:tr h="424480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формируют интерес к познанию и миру труда через организацию разнообразной досуговой, исследовательской и трудовой деятельности;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организуют мероприятия, направленные на ознакомление с трудом взрослых и с окружающим миром профессий;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координируют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профориентационные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мероприятия по трудовому воспитанию и профориентации молодежи, вовлечение в нее всех организаций и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 организации;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Краевое государственное казенное учреждение Центр занятости населения Уярского района;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 МВД России «Уярский»</a:t>
                      </a: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ФГКУ «4 отряд ФПС по Красноярскому краю»;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Пенсионного фонда Российской Федерации в Уярском районе Красноярского края (межрайонное);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Военный комиссариат Уярского, </a:t>
                      </a:r>
                      <a:r>
                        <a:rPr lang="ru-RU" sz="16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Манского</a:t>
                      </a: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Партизанского районов Красноярского края;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Краевое государственное бюджетное профессиональное образовательное учреждение «Уярский сельскохозяйственный техникум»;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Предприятия сельского хозяйства;</a:t>
                      </a:r>
                    </a:p>
                    <a:p>
                      <a:pPr marL="285750" lvl="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«Российские железные дороги».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5445" y="2909"/>
            <a:ext cx="64531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Консультативное направление</a:t>
            </a: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34936"/>
              </p:ext>
            </p:extLst>
          </p:nvPr>
        </p:nvGraphicFramePr>
        <p:xfrm>
          <a:off x="251521" y="764704"/>
          <a:ext cx="8640960" cy="5760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760639"/>
                <a:gridCol w="2880321"/>
              </a:tblGrid>
              <a:tr h="1040852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межведомственного взаимодействия</a:t>
                      </a:r>
                      <a:endParaRPr lang="ru-RU" dirty="0"/>
                    </a:p>
                  </a:txBody>
                  <a:tcPr/>
                </a:tc>
              </a:tr>
              <a:tr h="4719788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планируют и организуют деятельность консультационных центров;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оказывают консультативную и методическую помощь образовательным организациям, педагогам, специалистам по вопросам обучения и воспитания детей с ОВЗ с трудностями школьной и социальной адаптации;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оказывают помощь родителям по вопросам формирования оптимальных условий для развития детей с ОВЗ;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оформляют рекомендации педагогам, родителям по созданию благоприятных условий для социальной адаптации и психолого-педагогической коррекции детей;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формируют банк 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информационно­методических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материалов (диагностики, методики, технологии, тренинги и т. п.);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оказывают помощь педагогам в выявлении и поддержке детей с ОВЗ, в том числе оказание ранней помощи родителям и детям от 0 до 3-х лет;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описывают опыт инклюзивного образования.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 образования администрации Уярского района;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ПМПК;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КГБУЗ «</a:t>
                      </a:r>
                      <a:r>
                        <a:rPr lang="ru-RU" sz="16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Уярская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РБ»;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Образовательные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МКУ Управление социальной защиты населения администрации Уярского района».</a:t>
                      </a:r>
                      <a:endParaRPr lang="ru-RU" sz="14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43204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1890</Words>
  <Application>Microsoft Office PowerPoint</Application>
  <PresentationFormat>Экран (4:3)</PresentationFormat>
  <Paragraphs>250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муниципальной модели развития инклюзивного образования в Уярском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OMG</dc:creator>
  <cp:lastModifiedBy>OMG</cp:lastModifiedBy>
  <cp:revision>14</cp:revision>
  <dcterms:created xsi:type="dcterms:W3CDTF">2019-12-16T04:31:27Z</dcterms:created>
  <dcterms:modified xsi:type="dcterms:W3CDTF">2019-12-18T09:32:38Z</dcterms:modified>
</cp:coreProperties>
</file>