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64" r:id="rId9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84583" autoAdjust="0"/>
  </p:normalViewPr>
  <p:slideViewPr>
    <p:cSldViewPr>
      <p:cViewPr varScale="1">
        <p:scale>
          <a:sx n="61" d="100"/>
          <a:sy n="61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29DA7-6657-4238-A6FA-0C571D5C8949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AB2C6FA-FB8C-4EC6-834D-CB0AE8B7E3A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КИПК</a:t>
          </a:r>
          <a:endParaRPr lang="ru-RU" b="1" dirty="0">
            <a:solidFill>
              <a:schemeClr val="tx1"/>
            </a:solidFill>
          </a:endParaRPr>
        </a:p>
      </dgm:t>
    </dgm:pt>
    <dgm:pt modelId="{6A1C56B5-C53F-481C-84FA-26811C3993C4}" type="parTrans" cxnId="{761E8CE4-6179-4AE1-B519-A6CAD658B467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5287693-5CCF-499E-AA30-12E3B6EA3890}" type="sibTrans" cxnId="{761E8CE4-6179-4AE1-B519-A6CAD658B467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65AB62A6-DA2D-427D-ABAA-B1F7E36FCE4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МБОУ «Уярская СОШ №2»</a:t>
          </a:r>
          <a:endParaRPr lang="ru-RU" b="1" dirty="0">
            <a:solidFill>
              <a:schemeClr val="tx1"/>
            </a:solidFill>
          </a:endParaRPr>
        </a:p>
      </dgm:t>
    </dgm:pt>
    <dgm:pt modelId="{42812A46-0974-4160-AB59-8C13970B8912}" type="parTrans" cxnId="{3B10F196-A038-43D1-8691-CD54B23EE4D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4164E5E-32E7-434D-8E13-B6BE1A9BD6C9}" type="sibTrans" cxnId="{3B10F196-A038-43D1-8691-CD54B23EE4D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3BF7F9C-AA6B-4FC5-AC7F-E2D6938D15E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МБОУ «Уярская СОШ №4»</a:t>
          </a:r>
          <a:endParaRPr lang="ru-RU" b="1" dirty="0">
            <a:solidFill>
              <a:schemeClr val="tx1"/>
            </a:solidFill>
          </a:endParaRPr>
        </a:p>
      </dgm:t>
    </dgm:pt>
    <dgm:pt modelId="{B5D071B4-0DC2-4822-A8A3-55A46A6DC383}" type="parTrans" cxnId="{5ED66DD8-E9D1-4D61-BEEC-2B1AF0DC8FB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148E16B-B97D-42B8-A92C-397E3FC6340F}" type="sibTrans" cxnId="{5ED66DD8-E9D1-4D61-BEEC-2B1AF0DC8FB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5649905-A825-48D8-866A-868B3D52021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500+</a:t>
          </a:r>
          <a:endParaRPr lang="ru-RU" b="1" dirty="0">
            <a:solidFill>
              <a:schemeClr val="tx1"/>
            </a:solidFill>
          </a:endParaRPr>
        </a:p>
      </dgm:t>
    </dgm:pt>
    <dgm:pt modelId="{086045C0-6C1A-493C-B145-DAA7FAF95280}" type="parTrans" cxnId="{CFCFB515-79F2-4CF7-A2C1-E54B2D784E8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D24F69D-9052-4362-8CE3-E49D6C97C4C4}" type="sibTrans" cxnId="{CFCFB515-79F2-4CF7-A2C1-E54B2D784E8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AD521C9-25E5-4780-867A-5E83B22E13B3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2020: </a:t>
          </a:r>
        </a:p>
        <a:p>
          <a:pPr algn="l"/>
          <a:r>
            <a:rPr lang="ru-RU" sz="1400" b="1" dirty="0" smtClean="0">
              <a:solidFill>
                <a:schemeClr val="tx1"/>
              </a:solidFill>
            </a:rPr>
            <a:t>МБОУ «Новопятницкая СОШ», </a:t>
          </a:r>
        </a:p>
        <a:p>
          <a:pPr algn="l"/>
          <a:r>
            <a:rPr lang="ru-RU" sz="1400" b="1" dirty="0" smtClean="0">
              <a:solidFill>
                <a:schemeClr val="tx1"/>
              </a:solidFill>
            </a:rPr>
            <a:t>МБОУ «Уярская СОШ №40» </a:t>
          </a:r>
          <a:endParaRPr lang="ru-RU" sz="1400" b="1" dirty="0">
            <a:solidFill>
              <a:schemeClr val="tx1"/>
            </a:solidFill>
          </a:endParaRPr>
        </a:p>
      </dgm:t>
    </dgm:pt>
    <dgm:pt modelId="{4CF4320E-C844-4E3E-AA39-EBEBF3AA618C}" type="parTrans" cxnId="{C428644C-6A68-4F20-B5BD-0949AA7E0E1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EC654F1-3EF7-410A-9EFA-3A21210AF7E6}" type="sibTrans" cxnId="{C428644C-6A68-4F20-B5BD-0949AA7E0E1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66793960-4C86-4B18-A08F-AC6C5403B585}">
      <dgm:prSet phldrT="[Текст]" custT="1"/>
      <dgm:spPr/>
      <dgm:t>
        <a:bodyPr/>
        <a:lstStyle/>
        <a:p>
          <a:pPr algn="l"/>
          <a:r>
            <a:rPr lang="ru-RU" sz="1400" b="1" dirty="0" smtClean="0">
              <a:solidFill>
                <a:schemeClr val="tx1"/>
              </a:solidFill>
            </a:rPr>
            <a:t>2021: </a:t>
          </a:r>
        </a:p>
        <a:p>
          <a:pPr algn="l"/>
          <a:r>
            <a:rPr lang="ru-RU" sz="1400" b="1" dirty="0" smtClean="0">
              <a:solidFill>
                <a:schemeClr val="tx1"/>
              </a:solidFill>
            </a:rPr>
            <a:t>МБОУ «Уярская СОШ №4»</a:t>
          </a:r>
          <a:endParaRPr lang="ru-RU" sz="1400" b="1" dirty="0">
            <a:solidFill>
              <a:schemeClr val="tx1"/>
            </a:solidFill>
          </a:endParaRPr>
        </a:p>
      </dgm:t>
    </dgm:pt>
    <dgm:pt modelId="{E56A17FA-80D9-4972-A31B-1B515F17448F}" type="parTrans" cxnId="{5D2FA95E-DFC4-426D-985D-3CD92CA44FA3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B60BAC0-9E3D-4231-BB87-2A12EA9CD21F}" type="sibTrans" cxnId="{5D2FA95E-DFC4-426D-985D-3CD92CA44FA3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9346249-32BD-4F6D-9CBB-3DEF3E3746E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Проект 2.2</a:t>
          </a:r>
          <a:endParaRPr lang="ru-RU" b="1" dirty="0">
            <a:solidFill>
              <a:schemeClr val="tx1"/>
            </a:solidFill>
          </a:endParaRPr>
        </a:p>
      </dgm:t>
    </dgm:pt>
    <dgm:pt modelId="{72367C5A-664D-4B61-BC1B-1ACA000984BB}" type="parTrans" cxnId="{A694BB83-1B95-423B-85F2-0DE256B5039C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9761D22-4A7A-495E-A9A8-832885ECA7E4}" type="sibTrans" cxnId="{A694BB83-1B95-423B-85F2-0DE256B5039C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F08F3D4-D200-4C04-B11E-3F279D37EC3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МБОУ «Рощинская СОШ»</a:t>
          </a:r>
          <a:endParaRPr lang="ru-RU" sz="2000" b="1" dirty="0">
            <a:solidFill>
              <a:schemeClr val="tx1"/>
            </a:solidFill>
          </a:endParaRPr>
        </a:p>
      </dgm:t>
    </dgm:pt>
    <dgm:pt modelId="{CD6E9DD0-E995-4233-B594-B344288402C8}" type="parTrans" cxnId="{53525612-7ABF-4474-9961-FDAC60FE1FBA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BA649594-82DA-4F53-BA9D-99FFC4CEE8C3}" type="sibTrans" cxnId="{53525612-7ABF-4474-9961-FDAC60FE1FBA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ED235A0-3CD6-41DE-9F6C-0F3DF8E1000D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МБОУ «Уярская СОШ №40»</a:t>
          </a:r>
          <a:endParaRPr lang="ru-RU" b="1" dirty="0">
            <a:solidFill>
              <a:schemeClr val="tx1"/>
            </a:solidFill>
          </a:endParaRPr>
        </a:p>
      </dgm:t>
    </dgm:pt>
    <dgm:pt modelId="{A11519F1-F5EA-43D2-92C8-D8D586A2FD2B}" type="parTrans" cxnId="{907F15C9-588A-4ED7-886F-16555FC69B8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8E56B6A-58DF-4FA0-9FCE-963C5F0536BF}" type="sibTrans" cxnId="{907F15C9-588A-4ED7-886F-16555FC69B8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DF128CB-CE92-4F64-A24D-75246B8D8F4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МБОУ «Авдинская СОШ»</a:t>
          </a:r>
          <a:endParaRPr lang="ru-RU" b="1" dirty="0">
            <a:solidFill>
              <a:schemeClr val="tx1"/>
            </a:solidFill>
          </a:endParaRPr>
        </a:p>
      </dgm:t>
    </dgm:pt>
    <dgm:pt modelId="{C48E668D-2E7F-47DE-8117-2F951F048DB6}" type="parTrans" cxnId="{8E2960FB-2D30-4565-ABF7-36AFABC53A6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CDBAA8F-CB67-42FA-B12D-565720B2743F}" type="sibTrans" cxnId="{8E2960FB-2D30-4565-ABF7-36AFABC53A6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802EDE9-7DC8-4A27-B4BD-D7AAFB653C6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МБОУ «Громадская СОШ»</a:t>
          </a:r>
          <a:endParaRPr lang="ru-RU" b="1" dirty="0">
            <a:solidFill>
              <a:schemeClr val="tx1"/>
            </a:solidFill>
          </a:endParaRPr>
        </a:p>
      </dgm:t>
    </dgm:pt>
    <dgm:pt modelId="{9BCC0CAE-A5FE-4F5A-820D-C589B8611F6C}" type="parTrans" cxnId="{37C1402B-A75D-4885-AD6E-BFAF07E15C4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EE7BE65F-F3D8-457E-9544-F4B829BDF34A}" type="sibTrans" cxnId="{37C1402B-A75D-4885-AD6E-BFAF07E15C4E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D3D3AAA-6F21-4352-84C4-01B7A11E014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МБОУ «Новопятницкая СОШ»</a:t>
          </a:r>
          <a:endParaRPr lang="ru-RU" b="1" dirty="0">
            <a:solidFill>
              <a:schemeClr val="tx1"/>
            </a:solidFill>
          </a:endParaRPr>
        </a:p>
      </dgm:t>
    </dgm:pt>
    <dgm:pt modelId="{6B1FD7CC-7EDA-4305-BF8E-8511AB17F182}" type="parTrans" cxnId="{CE401FFD-5F95-4AD2-B674-F1C2594329B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EFAC453-1391-4DFB-9122-42D62A804DA6}" type="sibTrans" cxnId="{CE401FFD-5F95-4AD2-B674-F1C2594329B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8FB307F-5AF6-40D6-8BE6-DA6AE4C1C93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МБОУ «Рощинская СОШ»</a:t>
          </a:r>
          <a:endParaRPr lang="ru-RU" b="1" dirty="0">
            <a:solidFill>
              <a:schemeClr val="tx1"/>
            </a:solidFill>
          </a:endParaRPr>
        </a:p>
      </dgm:t>
    </dgm:pt>
    <dgm:pt modelId="{36B36C15-6A61-4B2D-AC77-2ABFF6577823}" type="parTrans" cxnId="{755DDA3D-4498-4E00-8DD0-5C33C323A04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BAF853C1-6945-4939-BD81-D0F5B6437435}" type="sibTrans" cxnId="{755DDA3D-4498-4E00-8DD0-5C33C323A04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33597AF-3472-4E7F-A9DE-1A598E17503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МБОУ «Сухонойская СОШ»</a:t>
          </a:r>
          <a:endParaRPr lang="ru-RU" b="1" dirty="0">
            <a:solidFill>
              <a:schemeClr val="tx1"/>
            </a:solidFill>
          </a:endParaRPr>
        </a:p>
      </dgm:t>
    </dgm:pt>
    <dgm:pt modelId="{36756CB4-877E-4880-B768-039C7ABACB73}" type="parTrans" cxnId="{2EDB56FC-A88C-4548-B2B8-BF18DC84F1E9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0C7F844-AE60-4AA7-8C7B-C314E8B7DEB2}" type="sibTrans" cxnId="{2EDB56FC-A88C-4548-B2B8-BF18DC84F1E9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3501241-B5FC-44E5-86B3-7507A6BBF28E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МБОУ «Толстихинская СОШ»</a:t>
          </a:r>
          <a:endParaRPr lang="ru-RU" b="1" dirty="0">
            <a:solidFill>
              <a:schemeClr val="tx1"/>
            </a:solidFill>
          </a:endParaRPr>
        </a:p>
      </dgm:t>
    </dgm:pt>
    <dgm:pt modelId="{A0138485-1E5D-4372-8095-2F02C6287784}" type="parTrans" cxnId="{52161AF8-C386-4F98-AE61-B7EBFD22FC9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3F9126A1-1E36-4937-A0BA-F1608535D227}" type="sibTrans" cxnId="{52161AF8-C386-4F98-AE61-B7EBFD22FC9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C0F3783E-8030-43E7-B3B7-B09A1CDAE4FB}" type="pres">
      <dgm:prSet presAssocID="{73329DA7-6657-4238-A6FA-0C571D5C894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08F3AB-9181-4B01-9CD9-8083C473F2D8}" type="pres">
      <dgm:prSet presAssocID="{CAB2C6FA-FB8C-4EC6-834D-CB0AE8B7E3AE}" presName="compNode" presStyleCnt="0"/>
      <dgm:spPr/>
    </dgm:pt>
    <dgm:pt modelId="{87A65A69-7F7D-477B-88DA-2D749DF7020E}" type="pres">
      <dgm:prSet presAssocID="{CAB2C6FA-FB8C-4EC6-834D-CB0AE8B7E3AE}" presName="aNode" presStyleLbl="bgShp" presStyleIdx="0" presStyleCnt="3"/>
      <dgm:spPr/>
      <dgm:t>
        <a:bodyPr/>
        <a:lstStyle/>
        <a:p>
          <a:endParaRPr lang="ru-RU"/>
        </a:p>
      </dgm:t>
    </dgm:pt>
    <dgm:pt modelId="{5C7300C6-34BA-4D1A-AE1E-5E06802C23F9}" type="pres">
      <dgm:prSet presAssocID="{CAB2C6FA-FB8C-4EC6-834D-CB0AE8B7E3AE}" presName="textNode" presStyleLbl="bgShp" presStyleIdx="0" presStyleCnt="3"/>
      <dgm:spPr/>
      <dgm:t>
        <a:bodyPr/>
        <a:lstStyle/>
        <a:p>
          <a:endParaRPr lang="ru-RU"/>
        </a:p>
      </dgm:t>
    </dgm:pt>
    <dgm:pt modelId="{8C8B42C1-3141-4A2E-8925-FC1A3FCFEB78}" type="pres">
      <dgm:prSet presAssocID="{CAB2C6FA-FB8C-4EC6-834D-CB0AE8B7E3AE}" presName="compChildNode" presStyleCnt="0"/>
      <dgm:spPr/>
    </dgm:pt>
    <dgm:pt modelId="{F1751BA4-6032-4BBB-9551-9662618ECD97}" type="pres">
      <dgm:prSet presAssocID="{CAB2C6FA-FB8C-4EC6-834D-CB0AE8B7E3AE}" presName="theInnerList" presStyleCnt="0"/>
      <dgm:spPr/>
    </dgm:pt>
    <dgm:pt modelId="{2B6B39C0-9112-4B06-A55E-2CB5521E5A19}" type="pres">
      <dgm:prSet presAssocID="{65AB62A6-DA2D-427D-ABAA-B1F7E36FCE43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CE78BA-8666-4D7E-9F90-DEB701DF9377}" type="pres">
      <dgm:prSet presAssocID="{65AB62A6-DA2D-427D-ABAA-B1F7E36FCE43}" presName="aSpace2" presStyleCnt="0"/>
      <dgm:spPr/>
    </dgm:pt>
    <dgm:pt modelId="{FF660995-B71E-4EC2-8806-2CF055084568}" type="pres">
      <dgm:prSet presAssocID="{83BF7F9C-AA6B-4FC5-AC7F-E2D6938D15EF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7DCDD-B87D-4751-8459-B7C2ECB38F9F}" type="pres">
      <dgm:prSet presAssocID="{83BF7F9C-AA6B-4FC5-AC7F-E2D6938D15EF}" presName="aSpace2" presStyleCnt="0"/>
      <dgm:spPr/>
    </dgm:pt>
    <dgm:pt modelId="{875DC040-1725-4DCB-AEF0-1A4AFECA1150}" type="pres">
      <dgm:prSet presAssocID="{0ED235A0-3CD6-41DE-9F6C-0F3DF8E1000D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1FB14-1ED7-4976-8C17-17A5955F4E1D}" type="pres">
      <dgm:prSet presAssocID="{0ED235A0-3CD6-41DE-9F6C-0F3DF8E1000D}" presName="aSpace2" presStyleCnt="0"/>
      <dgm:spPr/>
    </dgm:pt>
    <dgm:pt modelId="{74587E8F-5070-46C3-9C5D-9FD5B9D8474D}" type="pres">
      <dgm:prSet presAssocID="{1DF128CB-CE92-4F64-A24D-75246B8D8F40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24671-57F7-4C83-BF7A-403E11F766C6}" type="pres">
      <dgm:prSet presAssocID="{1DF128CB-CE92-4F64-A24D-75246B8D8F40}" presName="aSpace2" presStyleCnt="0"/>
      <dgm:spPr/>
    </dgm:pt>
    <dgm:pt modelId="{9931C317-11A8-4675-B6C4-E5795988F674}" type="pres">
      <dgm:prSet presAssocID="{5802EDE9-7DC8-4A27-B4BD-D7AAFB653C68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B78B7-F55E-448B-AF28-E86BA2CB72B7}" type="pres">
      <dgm:prSet presAssocID="{5802EDE9-7DC8-4A27-B4BD-D7AAFB653C68}" presName="aSpace2" presStyleCnt="0"/>
      <dgm:spPr/>
    </dgm:pt>
    <dgm:pt modelId="{41EE2FC4-4E50-44C6-8AA3-5722BC2284B2}" type="pres">
      <dgm:prSet presAssocID="{9D3D3AAA-6F21-4352-84C4-01B7A11E014E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7688F0-2719-45DA-B3C8-474254D22BC9}" type="pres">
      <dgm:prSet presAssocID="{9D3D3AAA-6F21-4352-84C4-01B7A11E014E}" presName="aSpace2" presStyleCnt="0"/>
      <dgm:spPr/>
    </dgm:pt>
    <dgm:pt modelId="{51D54729-57A3-4C24-A0BF-24E7F833393A}" type="pres">
      <dgm:prSet presAssocID="{A8FB307F-5AF6-40D6-8BE6-DA6AE4C1C938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ED205-7445-47CD-A181-9E1985E26DC8}" type="pres">
      <dgm:prSet presAssocID="{A8FB307F-5AF6-40D6-8BE6-DA6AE4C1C938}" presName="aSpace2" presStyleCnt="0"/>
      <dgm:spPr/>
    </dgm:pt>
    <dgm:pt modelId="{B71B7FEC-24DF-405F-8CB4-9B126ABF322C}" type="pres">
      <dgm:prSet presAssocID="{F33597AF-3472-4E7F-A9DE-1A598E175039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B5F24-B328-4ED9-989B-EC73381A57EB}" type="pres">
      <dgm:prSet presAssocID="{F33597AF-3472-4E7F-A9DE-1A598E175039}" presName="aSpace2" presStyleCnt="0"/>
      <dgm:spPr/>
    </dgm:pt>
    <dgm:pt modelId="{433F1D2B-B871-4ACC-9A36-FA7F67F5186F}" type="pres">
      <dgm:prSet presAssocID="{F3501241-B5FC-44E5-86B3-7507A6BBF28E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9D22E-4077-4861-AACF-FC3531D8CB7E}" type="pres">
      <dgm:prSet presAssocID="{CAB2C6FA-FB8C-4EC6-834D-CB0AE8B7E3AE}" presName="aSpace" presStyleCnt="0"/>
      <dgm:spPr/>
    </dgm:pt>
    <dgm:pt modelId="{CAFE0741-EE77-403E-A8A3-84D04BF9B221}" type="pres">
      <dgm:prSet presAssocID="{15649905-A825-48D8-866A-868B3D52021E}" presName="compNode" presStyleCnt="0"/>
      <dgm:spPr/>
    </dgm:pt>
    <dgm:pt modelId="{5AE2EA24-FE6E-4719-B61A-F3373EF5DF7A}" type="pres">
      <dgm:prSet presAssocID="{15649905-A825-48D8-866A-868B3D52021E}" presName="aNode" presStyleLbl="bgShp" presStyleIdx="1" presStyleCnt="3"/>
      <dgm:spPr/>
      <dgm:t>
        <a:bodyPr/>
        <a:lstStyle/>
        <a:p>
          <a:endParaRPr lang="ru-RU"/>
        </a:p>
      </dgm:t>
    </dgm:pt>
    <dgm:pt modelId="{9CBFB1E0-9FDF-4352-8887-1FD5FC5120E8}" type="pres">
      <dgm:prSet presAssocID="{15649905-A825-48D8-866A-868B3D52021E}" presName="textNode" presStyleLbl="bgShp" presStyleIdx="1" presStyleCnt="3"/>
      <dgm:spPr/>
      <dgm:t>
        <a:bodyPr/>
        <a:lstStyle/>
        <a:p>
          <a:endParaRPr lang="ru-RU"/>
        </a:p>
      </dgm:t>
    </dgm:pt>
    <dgm:pt modelId="{3C09DD56-1D0D-43D2-BD5E-3415F66EA2AA}" type="pres">
      <dgm:prSet presAssocID="{15649905-A825-48D8-866A-868B3D52021E}" presName="compChildNode" presStyleCnt="0"/>
      <dgm:spPr/>
    </dgm:pt>
    <dgm:pt modelId="{E921545A-D8BC-4EE1-8111-639CBAE7338B}" type="pres">
      <dgm:prSet presAssocID="{15649905-A825-48D8-866A-868B3D52021E}" presName="theInnerList" presStyleCnt="0"/>
      <dgm:spPr/>
    </dgm:pt>
    <dgm:pt modelId="{F2CECECA-C78E-4356-8D09-402BAD9F9258}" type="pres">
      <dgm:prSet presAssocID="{CAD521C9-25E5-4780-867A-5E83B22E13B3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7C97C4-1FC6-4494-BB8F-E7C7406FD5C3}" type="pres">
      <dgm:prSet presAssocID="{CAD521C9-25E5-4780-867A-5E83B22E13B3}" presName="aSpace2" presStyleCnt="0"/>
      <dgm:spPr/>
    </dgm:pt>
    <dgm:pt modelId="{A52362C5-B001-43A8-9463-A87D7A8BFD3C}" type="pres">
      <dgm:prSet presAssocID="{66793960-4C86-4B18-A08F-AC6C5403B585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734AC-799A-4AFB-A790-8C9351B9CE50}" type="pres">
      <dgm:prSet presAssocID="{15649905-A825-48D8-866A-868B3D52021E}" presName="aSpace" presStyleCnt="0"/>
      <dgm:spPr/>
    </dgm:pt>
    <dgm:pt modelId="{63481662-BD12-4695-88A1-E46B118FDED6}" type="pres">
      <dgm:prSet presAssocID="{59346249-32BD-4F6D-9CBB-3DEF3E3746EA}" presName="compNode" presStyleCnt="0"/>
      <dgm:spPr/>
    </dgm:pt>
    <dgm:pt modelId="{2496DFF4-1D37-4437-94A5-7CEFF7DB7F03}" type="pres">
      <dgm:prSet presAssocID="{59346249-32BD-4F6D-9CBB-3DEF3E3746EA}" presName="aNode" presStyleLbl="bgShp" presStyleIdx="2" presStyleCnt="3"/>
      <dgm:spPr/>
      <dgm:t>
        <a:bodyPr/>
        <a:lstStyle/>
        <a:p>
          <a:endParaRPr lang="ru-RU"/>
        </a:p>
      </dgm:t>
    </dgm:pt>
    <dgm:pt modelId="{3079F28E-ADB6-43BA-8D2A-D2E742E3D30B}" type="pres">
      <dgm:prSet presAssocID="{59346249-32BD-4F6D-9CBB-3DEF3E3746EA}" presName="textNode" presStyleLbl="bgShp" presStyleIdx="2" presStyleCnt="3"/>
      <dgm:spPr/>
      <dgm:t>
        <a:bodyPr/>
        <a:lstStyle/>
        <a:p>
          <a:endParaRPr lang="ru-RU"/>
        </a:p>
      </dgm:t>
    </dgm:pt>
    <dgm:pt modelId="{04AF4599-DB9F-4443-A281-5415A6CE38A3}" type="pres">
      <dgm:prSet presAssocID="{59346249-32BD-4F6D-9CBB-3DEF3E3746EA}" presName="compChildNode" presStyleCnt="0"/>
      <dgm:spPr/>
    </dgm:pt>
    <dgm:pt modelId="{CE8DE777-2CF3-4AA6-87D0-90BABC7651F4}" type="pres">
      <dgm:prSet presAssocID="{59346249-32BD-4F6D-9CBB-3DEF3E3746EA}" presName="theInnerList" presStyleCnt="0"/>
      <dgm:spPr/>
    </dgm:pt>
    <dgm:pt modelId="{0E0E573A-0462-46D5-9743-EF5FD4861FFA}" type="pres">
      <dgm:prSet presAssocID="{AF08F3D4-D200-4C04-B11E-3F279D37EC3D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917350-DA74-45AB-873E-035F32A11FA0}" type="presOf" srcId="{5802EDE9-7DC8-4A27-B4BD-D7AAFB653C68}" destId="{9931C317-11A8-4675-B6C4-E5795988F674}" srcOrd="0" destOrd="0" presId="urn:microsoft.com/office/officeart/2005/8/layout/lProcess2"/>
    <dgm:cxn modelId="{CFCFB515-79F2-4CF7-A2C1-E54B2D784E8E}" srcId="{73329DA7-6657-4238-A6FA-0C571D5C8949}" destId="{15649905-A825-48D8-866A-868B3D52021E}" srcOrd="1" destOrd="0" parTransId="{086045C0-6C1A-493C-B145-DAA7FAF95280}" sibTransId="{CD24F69D-9052-4362-8CE3-E49D6C97C4C4}"/>
    <dgm:cxn modelId="{CF79FDEB-C854-4628-AE24-3D22C75F782D}" type="presOf" srcId="{66793960-4C86-4B18-A08F-AC6C5403B585}" destId="{A52362C5-B001-43A8-9463-A87D7A8BFD3C}" srcOrd="0" destOrd="0" presId="urn:microsoft.com/office/officeart/2005/8/layout/lProcess2"/>
    <dgm:cxn modelId="{C428644C-6A68-4F20-B5BD-0949AA7E0E10}" srcId="{15649905-A825-48D8-866A-868B3D52021E}" destId="{CAD521C9-25E5-4780-867A-5E83B22E13B3}" srcOrd="0" destOrd="0" parTransId="{4CF4320E-C844-4E3E-AA39-EBEBF3AA618C}" sibTransId="{CEC654F1-3EF7-410A-9EFA-3A21210AF7E6}"/>
    <dgm:cxn modelId="{D0B5565C-4071-4BF5-B83C-FDCA552334AC}" type="presOf" srcId="{CAB2C6FA-FB8C-4EC6-834D-CB0AE8B7E3AE}" destId="{5C7300C6-34BA-4D1A-AE1E-5E06802C23F9}" srcOrd="1" destOrd="0" presId="urn:microsoft.com/office/officeart/2005/8/layout/lProcess2"/>
    <dgm:cxn modelId="{EDC9DEFE-85DF-4FDC-8B10-388C46262B63}" type="presOf" srcId="{73329DA7-6657-4238-A6FA-0C571D5C8949}" destId="{C0F3783E-8030-43E7-B3B7-B09A1CDAE4FB}" srcOrd="0" destOrd="0" presId="urn:microsoft.com/office/officeart/2005/8/layout/lProcess2"/>
    <dgm:cxn modelId="{37C1402B-A75D-4885-AD6E-BFAF07E15C4E}" srcId="{CAB2C6FA-FB8C-4EC6-834D-CB0AE8B7E3AE}" destId="{5802EDE9-7DC8-4A27-B4BD-D7AAFB653C68}" srcOrd="4" destOrd="0" parTransId="{9BCC0CAE-A5FE-4F5A-820D-C589B8611F6C}" sibTransId="{EE7BE65F-F3D8-457E-9544-F4B829BDF34A}"/>
    <dgm:cxn modelId="{5D2FA95E-DFC4-426D-985D-3CD92CA44FA3}" srcId="{15649905-A825-48D8-866A-868B3D52021E}" destId="{66793960-4C86-4B18-A08F-AC6C5403B585}" srcOrd="1" destOrd="0" parTransId="{E56A17FA-80D9-4972-A31B-1B515F17448F}" sibTransId="{CB60BAC0-9E3D-4231-BB87-2A12EA9CD21F}"/>
    <dgm:cxn modelId="{D4013A5F-068A-4071-995A-668CAB9C8730}" type="presOf" srcId="{AF08F3D4-D200-4C04-B11E-3F279D37EC3D}" destId="{0E0E573A-0462-46D5-9743-EF5FD4861FFA}" srcOrd="0" destOrd="0" presId="urn:microsoft.com/office/officeart/2005/8/layout/lProcess2"/>
    <dgm:cxn modelId="{F6364A5F-92BE-4A3C-B907-254F11668B12}" type="presOf" srcId="{65AB62A6-DA2D-427D-ABAA-B1F7E36FCE43}" destId="{2B6B39C0-9112-4B06-A55E-2CB5521E5A19}" srcOrd="0" destOrd="0" presId="urn:microsoft.com/office/officeart/2005/8/layout/lProcess2"/>
    <dgm:cxn modelId="{5ED66DD8-E9D1-4D61-BEEC-2B1AF0DC8FB2}" srcId="{CAB2C6FA-FB8C-4EC6-834D-CB0AE8B7E3AE}" destId="{83BF7F9C-AA6B-4FC5-AC7F-E2D6938D15EF}" srcOrd="1" destOrd="0" parTransId="{B5D071B4-0DC2-4822-A8A3-55A46A6DC383}" sibTransId="{1148E16B-B97D-42B8-A92C-397E3FC6340F}"/>
    <dgm:cxn modelId="{016D81B4-BF06-4D7E-BAA2-6027C6811621}" type="presOf" srcId="{1DF128CB-CE92-4F64-A24D-75246B8D8F40}" destId="{74587E8F-5070-46C3-9C5D-9FD5B9D8474D}" srcOrd="0" destOrd="0" presId="urn:microsoft.com/office/officeart/2005/8/layout/lProcess2"/>
    <dgm:cxn modelId="{BB4C618A-13F9-4A1D-9D8F-B55AFCDA94F2}" type="presOf" srcId="{15649905-A825-48D8-866A-868B3D52021E}" destId="{9CBFB1E0-9FDF-4352-8887-1FD5FC5120E8}" srcOrd="1" destOrd="0" presId="urn:microsoft.com/office/officeart/2005/8/layout/lProcess2"/>
    <dgm:cxn modelId="{71D88E0B-EE2F-4019-8D3C-1A9745FAC6A9}" type="presOf" srcId="{15649905-A825-48D8-866A-868B3D52021E}" destId="{5AE2EA24-FE6E-4719-B61A-F3373EF5DF7A}" srcOrd="0" destOrd="0" presId="urn:microsoft.com/office/officeart/2005/8/layout/lProcess2"/>
    <dgm:cxn modelId="{ED66C2CA-3B8A-4EF9-AA6C-D7EB9788FC0D}" type="presOf" srcId="{F33597AF-3472-4E7F-A9DE-1A598E175039}" destId="{B71B7FEC-24DF-405F-8CB4-9B126ABF322C}" srcOrd="0" destOrd="0" presId="urn:microsoft.com/office/officeart/2005/8/layout/lProcess2"/>
    <dgm:cxn modelId="{52161AF8-C386-4F98-AE61-B7EBFD22FC9F}" srcId="{CAB2C6FA-FB8C-4EC6-834D-CB0AE8B7E3AE}" destId="{F3501241-B5FC-44E5-86B3-7507A6BBF28E}" srcOrd="8" destOrd="0" parTransId="{A0138485-1E5D-4372-8095-2F02C6287784}" sibTransId="{3F9126A1-1E36-4937-A0BA-F1608535D227}"/>
    <dgm:cxn modelId="{907F15C9-588A-4ED7-886F-16555FC69B81}" srcId="{CAB2C6FA-FB8C-4EC6-834D-CB0AE8B7E3AE}" destId="{0ED235A0-3CD6-41DE-9F6C-0F3DF8E1000D}" srcOrd="2" destOrd="0" parTransId="{A11519F1-F5EA-43D2-92C8-D8D586A2FD2B}" sibTransId="{28E56B6A-58DF-4FA0-9FCE-963C5F0536BF}"/>
    <dgm:cxn modelId="{755DDA3D-4498-4E00-8DD0-5C33C323A048}" srcId="{CAB2C6FA-FB8C-4EC6-834D-CB0AE8B7E3AE}" destId="{A8FB307F-5AF6-40D6-8BE6-DA6AE4C1C938}" srcOrd="6" destOrd="0" parTransId="{36B36C15-6A61-4B2D-AC77-2ABFF6577823}" sibTransId="{BAF853C1-6945-4939-BD81-D0F5B6437435}"/>
    <dgm:cxn modelId="{8E2960FB-2D30-4565-ABF7-36AFABC53A61}" srcId="{CAB2C6FA-FB8C-4EC6-834D-CB0AE8B7E3AE}" destId="{1DF128CB-CE92-4F64-A24D-75246B8D8F40}" srcOrd="3" destOrd="0" parTransId="{C48E668D-2E7F-47DE-8117-2F951F048DB6}" sibTransId="{ACDBAA8F-CB67-42FA-B12D-565720B2743F}"/>
    <dgm:cxn modelId="{0050749D-87F1-4103-BAD4-67C21600C541}" type="presOf" srcId="{A8FB307F-5AF6-40D6-8BE6-DA6AE4C1C938}" destId="{51D54729-57A3-4C24-A0BF-24E7F833393A}" srcOrd="0" destOrd="0" presId="urn:microsoft.com/office/officeart/2005/8/layout/lProcess2"/>
    <dgm:cxn modelId="{2EDB56FC-A88C-4548-B2B8-BF18DC84F1E9}" srcId="{CAB2C6FA-FB8C-4EC6-834D-CB0AE8B7E3AE}" destId="{F33597AF-3472-4E7F-A9DE-1A598E175039}" srcOrd="7" destOrd="0" parTransId="{36756CB4-877E-4880-B768-039C7ABACB73}" sibTransId="{80C7F844-AE60-4AA7-8C7B-C314E8B7DEB2}"/>
    <dgm:cxn modelId="{A694BB83-1B95-423B-85F2-0DE256B5039C}" srcId="{73329DA7-6657-4238-A6FA-0C571D5C8949}" destId="{59346249-32BD-4F6D-9CBB-3DEF3E3746EA}" srcOrd="2" destOrd="0" parTransId="{72367C5A-664D-4B61-BC1B-1ACA000984BB}" sibTransId="{09761D22-4A7A-495E-A9A8-832885ECA7E4}"/>
    <dgm:cxn modelId="{3B10F196-A038-43D1-8691-CD54B23EE4DE}" srcId="{CAB2C6FA-FB8C-4EC6-834D-CB0AE8B7E3AE}" destId="{65AB62A6-DA2D-427D-ABAA-B1F7E36FCE43}" srcOrd="0" destOrd="0" parTransId="{42812A46-0974-4160-AB59-8C13970B8912}" sibTransId="{14164E5E-32E7-434D-8E13-B6BE1A9BD6C9}"/>
    <dgm:cxn modelId="{395F577F-5819-4714-8368-3196FC6B5E3C}" type="presOf" srcId="{9D3D3AAA-6F21-4352-84C4-01B7A11E014E}" destId="{41EE2FC4-4E50-44C6-8AA3-5722BC2284B2}" srcOrd="0" destOrd="0" presId="urn:microsoft.com/office/officeart/2005/8/layout/lProcess2"/>
    <dgm:cxn modelId="{92B482D4-08FC-423C-972E-6991E514DC34}" type="presOf" srcId="{CAB2C6FA-FB8C-4EC6-834D-CB0AE8B7E3AE}" destId="{87A65A69-7F7D-477B-88DA-2D749DF7020E}" srcOrd="0" destOrd="0" presId="urn:microsoft.com/office/officeart/2005/8/layout/lProcess2"/>
    <dgm:cxn modelId="{CE401FFD-5F95-4AD2-B674-F1C2594329B6}" srcId="{CAB2C6FA-FB8C-4EC6-834D-CB0AE8B7E3AE}" destId="{9D3D3AAA-6F21-4352-84C4-01B7A11E014E}" srcOrd="5" destOrd="0" parTransId="{6B1FD7CC-7EDA-4305-BF8E-8511AB17F182}" sibTransId="{4EFAC453-1391-4DFB-9122-42D62A804DA6}"/>
    <dgm:cxn modelId="{0D2D2488-BDE0-4EE1-9EDF-F5B1866CA828}" type="presOf" srcId="{0ED235A0-3CD6-41DE-9F6C-0F3DF8E1000D}" destId="{875DC040-1725-4DCB-AEF0-1A4AFECA1150}" srcOrd="0" destOrd="0" presId="urn:microsoft.com/office/officeart/2005/8/layout/lProcess2"/>
    <dgm:cxn modelId="{29C8201E-9783-4304-BD64-4CED60AB5F89}" type="presOf" srcId="{59346249-32BD-4F6D-9CBB-3DEF3E3746EA}" destId="{3079F28E-ADB6-43BA-8D2A-D2E742E3D30B}" srcOrd="1" destOrd="0" presId="urn:microsoft.com/office/officeart/2005/8/layout/lProcess2"/>
    <dgm:cxn modelId="{761E8CE4-6179-4AE1-B519-A6CAD658B467}" srcId="{73329DA7-6657-4238-A6FA-0C571D5C8949}" destId="{CAB2C6FA-FB8C-4EC6-834D-CB0AE8B7E3AE}" srcOrd="0" destOrd="0" parTransId="{6A1C56B5-C53F-481C-84FA-26811C3993C4}" sibTransId="{55287693-5CCF-499E-AA30-12E3B6EA3890}"/>
    <dgm:cxn modelId="{98E1F8EB-E50A-4771-A84C-C0BB4E378924}" type="presOf" srcId="{83BF7F9C-AA6B-4FC5-AC7F-E2D6938D15EF}" destId="{FF660995-B71E-4EC2-8806-2CF055084568}" srcOrd="0" destOrd="0" presId="urn:microsoft.com/office/officeart/2005/8/layout/lProcess2"/>
    <dgm:cxn modelId="{53525612-7ABF-4474-9961-FDAC60FE1FBA}" srcId="{59346249-32BD-4F6D-9CBB-3DEF3E3746EA}" destId="{AF08F3D4-D200-4C04-B11E-3F279D37EC3D}" srcOrd="0" destOrd="0" parTransId="{CD6E9DD0-E995-4233-B594-B344288402C8}" sibTransId="{BA649594-82DA-4F53-BA9D-99FFC4CEE8C3}"/>
    <dgm:cxn modelId="{3608F14D-5D46-4E18-AB2A-FD53301FD892}" type="presOf" srcId="{59346249-32BD-4F6D-9CBB-3DEF3E3746EA}" destId="{2496DFF4-1D37-4437-94A5-7CEFF7DB7F03}" srcOrd="0" destOrd="0" presId="urn:microsoft.com/office/officeart/2005/8/layout/lProcess2"/>
    <dgm:cxn modelId="{671B41AE-E553-49D1-BAE7-3A448DB27C7B}" type="presOf" srcId="{CAD521C9-25E5-4780-867A-5E83B22E13B3}" destId="{F2CECECA-C78E-4356-8D09-402BAD9F9258}" srcOrd="0" destOrd="0" presId="urn:microsoft.com/office/officeart/2005/8/layout/lProcess2"/>
    <dgm:cxn modelId="{6C0735BC-A0F6-4499-AA48-FF6278A36AAB}" type="presOf" srcId="{F3501241-B5FC-44E5-86B3-7507A6BBF28E}" destId="{433F1D2B-B871-4ACC-9A36-FA7F67F5186F}" srcOrd="0" destOrd="0" presId="urn:microsoft.com/office/officeart/2005/8/layout/lProcess2"/>
    <dgm:cxn modelId="{DC5E1D25-C601-4EE4-B7EE-D3D2FBA55B03}" type="presParOf" srcId="{C0F3783E-8030-43E7-B3B7-B09A1CDAE4FB}" destId="{1908F3AB-9181-4B01-9CD9-8083C473F2D8}" srcOrd="0" destOrd="0" presId="urn:microsoft.com/office/officeart/2005/8/layout/lProcess2"/>
    <dgm:cxn modelId="{83C4C612-226C-4C44-B0AB-A64D840845A6}" type="presParOf" srcId="{1908F3AB-9181-4B01-9CD9-8083C473F2D8}" destId="{87A65A69-7F7D-477B-88DA-2D749DF7020E}" srcOrd="0" destOrd="0" presId="urn:microsoft.com/office/officeart/2005/8/layout/lProcess2"/>
    <dgm:cxn modelId="{8808976D-E5CC-4BC5-9390-3E81CF63FE8F}" type="presParOf" srcId="{1908F3AB-9181-4B01-9CD9-8083C473F2D8}" destId="{5C7300C6-34BA-4D1A-AE1E-5E06802C23F9}" srcOrd="1" destOrd="0" presId="urn:microsoft.com/office/officeart/2005/8/layout/lProcess2"/>
    <dgm:cxn modelId="{FD9083A7-C452-443B-A3FA-C16EEB1F14A5}" type="presParOf" srcId="{1908F3AB-9181-4B01-9CD9-8083C473F2D8}" destId="{8C8B42C1-3141-4A2E-8925-FC1A3FCFEB78}" srcOrd="2" destOrd="0" presId="urn:microsoft.com/office/officeart/2005/8/layout/lProcess2"/>
    <dgm:cxn modelId="{E612A59B-646A-4FBB-ABAE-EFE6D4737F7A}" type="presParOf" srcId="{8C8B42C1-3141-4A2E-8925-FC1A3FCFEB78}" destId="{F1751BA4-6032-4BBB-9551-9662618ECD97}" srcOrd="0" destOrd="0" presId="urn:microsoft.com/office/officeart/2005/8/layout/lProcess2"/>
    <dgm:cxn modelId="{EDFE108C-C7DD-43A1-8142-D6757C42E7C0}" type="presParOf" srcId="{F1751BA4-6032-4BBB-9551-9662618ECD97}" destId="{2B6B39C0-9112-4B06-A55E-2CB5521E5A19}" srcOrd="0" destOrd="0" presId="urn:microsoft.com/office/officeart/2005/8/layout/lProcess2"/>
    <dgm:cxn modelId="{7176612E-508F-4394-BC7F-3BEEFA0423C7}" type="presParOf" srcId="{F1751BA4-6032-4BBB-9551-9662618ECD97}" destId="{CDCE78BA-8666-4D7E-9F90-DEB701DF9377}" srcOrd="1" destOrd="0" presId="urn:microsoft.com/office/officeart/2005/8/layout/lProcess2"/>
    <dgm:cxn modelId="{5ADB57F3-D94B-4EDF-9A7E-D57525273E5A}" type="presParOf" srcId="{F1751BA4-6032-4BBB-9551-9662618ECD97}" destId="{FF660995-B71E-4EC2-8806-2CF055084568}" srcOrd="2" destOrd="0" presId="urn:microsoft.com/office/officeart/2005/8/layout/lProcess2"/>
    <dgm:cxn modelId="{80D808BD-846C-4617-A7E7-4BA51A0BF00D}" type="presParOf" srcId="{F1751BA4-6032-4BBB-9551-9662618ECD97}" destId="{61D7DCDD-B87D-4751-8459-B7C2ECB38F9F}" srcOrd="3" destOrd="0" presId="urn:microsoft.com/office/officeart/2005/8/layout/lProcess2"/>
    <dgm:cxn modelId="{1400A572-48E3-4BF1-B50D-DABF79A55A8C}" type="presParOf" srcId="{F1751BA4-6032-4BBB-9551-9662618ECD97}" destId="{875DC040-1725-4DCB-AEF0-1A4AFECA1150}" srcOrd="4" destOrd="0" presId="urn:microsoft.com/office/officeart/2005/8/layout/lProcess2"/>
    <dgm:cxn modelId="{BDEF0B50-C119-49B6-AA8D-AC45441A72D1}" type="presParOf" srcId="{F1751BA4-6032-4BBB-9551-9662618ECD97}" destId="{7EF1FB14-1ED7-4976-8C17-17A5955F4E1D}" srcOrd="5" destOrd="0" presId="urn:microsoft.com/office/officeart/2005/8/layout/lProcess2"/>
    <dgm:cxn modelId="{FEE97401-AB8C-4BF3-BCD4-8BED2E7A0BCC}" type="presParOf" srcId="{F1751BA4-6032-4BBB-9551-9662618ECD97}" destId="{74587E8F-5070-46C3-9C5D-9FD5B9D8474D}" srcOrd="6" destOrd="0" presId="urn:microsoft.com/office/officeart/2005/8/layout/lProcess2"/>
    <dgm:cxn modelId="{FBAC8529-4C4E-4FEC-BB04-5922DE3D668E}" type="presParOf" srcId="{F1751BA4-6032-4BBB-9551-9662618ECD97}" destId="{86624671-57F7-4C83-BF7A-403E11F766C6}" srcOrd="7" destOrd="0" presId="urn:microsoft.com/office/officeart/2005/8/layout/lProcess2"/>
    <dgm:cxn modelId="{8CC5D2F7-9005-4FD8-8EBD-AED55B9F639A}" type="presParOf" srcId="{F1751BA4-6032-4BBB-9551-9662618ECD97}" destId="{9931C317-11A8-4675-B6C4-E5795988F674}" srcOrd="8" destOrd="0" presId="urn:microsoft.com/office/officeart/2005/8/layout/lProcess2"/>
    <dgm:cxn modelId="{50984F50-51EF-46F8-8174-C5893726C623}" type="presParOf" srcId="{F1751BA4-6032-4BBB-9551-9662618ECD97}" destId="{502B78B7-F55E-448B-AF28-E86BA2CB72B7}" srcOrd="9" destOrd="0" presId="urn:microsoft.com/office/officeart/2005/8/layout/lProcess2"/>
    <dgm:cxn modelId="{F0339629-357B-4D36-A6C1-78520A472858}" type="presParOf" srcId="{F1751BA4-6032-4BBB-9551-9662618ECD97}" destId="{41EE2FC4-4E50-44C6-8AA3-5722BC2284B2}" srcOrd="10" destOrd="0" presId="urn:microsoft.com/office/officeart/2005/8/layout/lProcess2"/>
    <dgm:cxn modelId="{7E60764E-35C5-4F6C-AD5C-4954567A51FC}" type="presParOf" srcId="{F1751BA4-6032-4BBB-9551-9662618ECD97}" destId="{F47688F0-2719-45DA-B3C8-474254D22BC9}" srcOrd="11" destOrd="0" presId="urn:microsoft.com/office/officeart/2005/8/layout/lProcess2"/>
    <dgm:cxn modelId="{06964B96-3096-431C-A258-D4CF2D4B9EC5}" type="presParOf" srcId="{F1751BA4-6032-4BBB-9551-9662618ECD97}" destId="{51D54729-57A3-4C24-A0BF-24E7F833393A}" srcOrd="12" destOrd="0" presId="urn:microsoft.com/office/officeart/2005/8/layout/lProcess2"/>
    <dgm:cxn modelId="{FDB2BADB-82B1-4324-9C70-E3E81230AE67}" type="presParOf" srcId="{F1751BA4-6032-4BBB-9551-9662618ECD97}" destId="{C2DED205-7445-47CD-A181-9E1985E26DC8}" srcOrd="13" destOrd="0" presId="urn:microsoft.com/office/officeart/2005/8/layout/lProcess2"/>
    <dgm:cxn modelId="{8EB16B05-0AB0-4F00-874D-DF4004B69201}" type="presParOf" srcId="{F1751BA4-6032-4BBB-9551-9662618ECD97}" destId="{B71B7FEC-24DF-405F-8CB4-9B126ABF322C}" srcOrd="14" destOrd="0" presId="urn:microsoft.com/office/officeart/2005/8/layout/lProcess2"/>
    <dgm:cxn modelId="{DEB2BA7F-C350-4351-866E-EAF2CF9DBF83}" type="presParOf" srcId="{F1751BA4-6032-4BBB-9551-9662618ECD97}" destId="{AF7B5F24-B328-4ED9-989B-EC73381A57EB}" srcOrd="15" destOrd="0" presId="urn:microsoft.com/office/officeart/2005/8/layout/lProcess2"/>
    <dgm:cxn modelId="{63D14F47-8631-417D-8AA8-4BB9B8149F46}" type="presParOf" srcId="{F1751BA4-6032-4BBB-9551-9662618ECD97}" destId="{433F1D2B-B871-4ACC-9A36-FA7F67F5186F}" srcOrd="16" destOrd="0" presId="urn:microsoft.com/office/officeart/2005/8/layout/lProcess2"/>
    <dgm:cxn modelId="{F87A4666-9CD5-4767-B53C-FF63A80498D7}" type="presParOf" srcId="{C0F3783E-8030-43E7-B3B7-B09A1CDAE4FB}" destId="{B289D22E-4077-4861-AACF-FC3531D8CB7E}" srcOrd="1" destOrd="0" presId="urn:microsoft.com/office/officeart/2005/8/layout/lProcess2"/>
    <dgm:cxn modelId="{EAB3FD75-87AA-4645-A989-6065EE05B26A}" type="presParOf" srcId="{C0F3783E-8030-43E7-B3B7-B09A1CDAE4FB}" destId="{CAFE0741-EE77-403E-A8A3-84D04BF9B221}" srcOrd="2" destOrd="0" presId="urn:microsoft.com/office/officeart/2005/8/layout/lProcess2"/>
    <dgm:cxn modelId="{6C2328B9-8804-4E76-9559-1FB6834EA60B}" type="presParOf" srcId="{CAFE0741-EE77-403E-A8A3-84D04BF9B221}" destId="{5AE2EA24-FE6E-4719-B61A-F3373EF5DF7A}" srcOrd="0" destOrd="0" presId="urn:microsoft.com/office/officeart/2005/8/layout/lProcess2"/>
    <dgm:cxn modelId="{2713BA79-1D29-4458-A2BF-40FAEFBF6281}" type="presParOf" srcId="{CAFE0741-EE77-403E-A8A3-84D04BF9B221}" destId="{9CBFB1E0-9FDF-4352-8887-1FD5FC5120E8}" srcOrd="1" destOrd="0" presId="urn:microsoft.com/office/officeart/2005/8/layout/lProcess2"/>
    <dgm:cxn modelId="{06734380-541F-42B5-97B5-5F4904DA3156}" type="presParOf" srcId="{CAFE0741-EE77-403E-A8A3-84D04BF9B221}" destId="{3C09DD56-1D0D-43D2-BD5E-3415F66EA2AA}" srcOrd="2" destOrd="0" presId="urn:microsoft.com/office/officeart/2005/8/layout/lProcess2"/>
    <dgm:cxn modelId="{9181F9D0-8092-4C5B-B038-19A525A8485E}" type="presParOf" srcId="{3C09DD56-1D0D-43D2-BD5E-3415F66EA2AA}" destId="{E921545A-D8BC-4EE1-8111-639CBAE7338B}" srcOrd="0" destOrd="0" presId="urn:microsoft.com/office/officeart/2005/8/layout/lProcess2"/>
    <dgm:cxn modelId="{7CCFDDCF-E62C-4405-8E38-077DE3107863}" type="presParOf" srcId="{E921545A-D8BC-4EE1-8111-639CBAE7338B}" destId="{F2CECECA-C78E-4356-8D09-402BAD9F9258}" srcOrd="0" destOrd="0" presId="urn:microsoft.com/office/officeart/2005/8/layout/lProcess2"/>
    <dgm:cxn modelId="{531E8C64-7850-4648-B1C7-F9D0DE0096B9}" type="presParOf" srcId="{E921545A-D8BC-4EE1-8111-639CBAE7338B}" destId="{637C97C4-1FC6-4494-BB8F-E7C7406FD5C3}" srcOrd="1" destOrd="0" presId="urn:microsoft.com/office/officeart/2005/8/layout/lProcess2"/>
    <dgm:cxn modelId="{77CB0DDA-7126-45F5-8A44-AD35ADF7FEE7}" type="presParOf" srcId="{E921545A-D8BC-4EE1-8111-639CBAE7338B}" destId="{A52362C5-B001-43A8-9463-A87D7A8BFD3C}" srcOrd="2" destOrd="0" presId="urn:microsoft.com/office/officeart/2005/8/layout/lProcess2"/>
    <dgm:cxn modelId="{A61E295B-2D85-4BA6-B079-0A36D2FF7688}" type="presParOf" srcId="{C0F3783E-8030-43E7-B3B7-B09A1CDAE4FB}" destId="{40C734AC-799A-4AFB-A790-8C9351B9CE50}" srcOrd="3" destOrd="0" presId="urn:microsoft.com/office/officeart/2005/8/layout/lProcess2"/>
    <dgm:cxn modelId="{86460836-8EC3-4FC2-9DB1-49DE21756054}" type="presParOf" srcId="{C0F3783E-8030-43E7-B3B7-B09A1CDAE4FB}" destId="{63481662-BD12-4695-88A1-E46B118FDED6}" srcOrd="4" destOrd="0" presId="urn:microsoft.com/office/officeart/2005/8/layout/lProcess2"/>
    <dgm:cxn modelId="{AEC944E3-1A4D-49F0-AA7E-6A9D7A9DD7B4}" type="presParOf" srcId="{63481662-BD12-4695-88A1-E46B118FDED6}" destId="{2496DFF4-1D37-4437-94A5-7CEFF7DB7F03}" srcOrd="0" destOrd="0" presId="urn:microsoft.com/office/officeart/2005/8/layout/lProcess2"/>
    <dgm:cxn modelId="{B2B63FD8-46F6-4D27-9666-C18D8E3DDF86}" type="presParOf" srcId="{63481662-BD12-4695-88A1-E46B118FDED6}" destId="{3079F28E-ADB6-43BA-8D2A-D2E742E3D30B}" srcOrd="1" destOrd="0" presId="urn:microsoft.com/office/officeart/2005/8/layout/lProcess2"/>
    <dgm:cxn modelId="{F892B166-F06B-4ED8-9535-CA23DEB4A071}" type="presParOf" srcId="{63481662-BD12-4695-88A1-E46B118FDED6}" destId="{04AF4599-DB9F-4443-A281-5415A6CE38A3}" srcOrd="2" destOrd="0" presId="urn:microsoft.com/office/officeart/2005/8/layout/lProcess2"/>
    <dgm:cxn modelId="{EE22ABCF-0A66-4FE2-98CA-F4EEC43C7F6E}" type="presParOf" srcId="{04AF4599-DB9F-4443-A281-5415A6CE38A3}" destId="{CE8DE777-2CF3-4AA6-87D0-90BABC7651F4}" srcOrd="0" destOrd="0" presId="urn:microsoft.com/office/officeart/2005/8/layout/lProcess2"/>
    <dgm:cxn modelId="{4CB29626-93BF-443F-B013-EAA4C984BA03}" type="presParOf" srcId="{CE8DE777-2CF3-4AA6-87D0-90BABC7651F4}" destId="{0E0E573A-0462-46D5-9743-EF5FD4861FFA}" srcOrd="0" destOrd="0" presId="urn:microsoft.com/office/officeart/2005/8/layout/lProcess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9E40C-A2F7-4FF6-93DE-68F31E25EB90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063FAA-AB68-4B16-9505-88B971A049EA}">
      <dgm:prSet phldrT="[Текст]"/>
      <dgm:spPr/>
      <dgm:t>
        <a:bodyPr/>
        <a:lstStyle/>
        <a:p>
          <a:r>
            <a:rPr lang="ru-RU" b="1" dirty="0" smtClean="0"/>
            <a:t>Низкий уровень оснащения школ</a:t>
          </a:r>
          <a:endParaRPr lang="ru-RU" b="1" dirty="0"/>
        </a:p>
      </dgm:t>
    </dgm:pt>
    <dgm:pt modelId="{BD4A426A-D9A7-496A-AF41-743BED590655}" type="parTrans" cxnId="{4C868402-A77F-4C2F-827B-00F716DE784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C4C7C20-291C-4800-92A3-7C4A421090E1}" type="sibTrans" cxnId="{4C868402-A77F-4C2F-827B-00F716DE784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1EF39A4-3E2B-4B9F-9896-D171AE34F5AC}">
      <dgm:prSet phldrT="[Текст]"/>
      <dgm:spPr/>
      <dgm:t>
        <a:bodyPr/>
        <a:lstStyle/>
        <a:p>
          <a:r>
            <a:rPr lang="ru-RU" b="1" smtClean="0"/>
            <a:t>Недостаточная предметная и методическая</a:t>
          </a:r>
        </a:p>
        <a:p>
          <a:r>
            <a:rPr lang="ru-RU" b="1" smtClean="0"/>
            <a:t> компетентность педагогических работников</a:t>
          </a:r>
          <a:endParaRPr lang="ru-RU" b="1" dirty="0"/>
        </a:p>
      </dgm:t>
    </dgm:pt>
    <dgm:pt modelId="{2DA9277A-69D4-47D8-9F0D-CC2E7FDC8B9C}" type="parTrans" cxnId="{515656BC-74F9-4999-B56C-23671274156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08CEA68-A5C5-4B1B-BDDE-1CE0CAEDF560}" type="sibTrans" cxnId="{515656BC-74F9-4999-B56C-23671274156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E5F6B6A3-D547-4955-A3AB-BE0518FEF1F0}">
      <dgm:prSet phldrT="[Текст]"/>
      <dgm:spPr/>
      <dgm:t>
        <a:bodyPr/>
        <a:lstStyle/>
        <a:p>
          <a:r>
            <a:rPr lang="ru-RU" b="1" smtClean="0"/>
            <a:t>Высокая доля обучающихся с ОВЗ </a:t>
          </a:r>
          <a:endParaRPr lang="ru-RU" b="1" dirty="0"/>
        </a:p>
      </dgm:t>
    </dgm:pt>
    <dgm:pt modelId="{3B18423D-AEF6-47F4-BCCE-23F645EAD8EB}" type="parTrans" cxnId="{C96F85B3-7E50-454E-A116-E42A21317EE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3EAD92CF-2671-4287-B6BC-DB8B1ACE0F6C}" type="sibTrans" cxnId="{C96F85B3-7E50-454E-A116-E42A21317EE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BDA09B86-E806-4171-8572-D3F005052598}">
      <dgm:prSet phldrT="[Текст]"/>
      <dgm:spPr/>
      <dgm:t>
        <a:bodyPr/>
        <a:lstStyle/>
        <a:p>
          <a:r>
            <a:rPr lang="ru-RU" b="1" dirty="0" smtClean="0"/>
            <a:t>Высокая доля обучающихся с рисками</a:t>
          </a:r>
        </a:p>
        <a:p>
          <a:r>
            <a:rPr lang="ru-RU" b="1" dirty="0" smtClean="0"/>
            <a:t> учебной </a:t>
          </a:r>
          <a:r>
            <a:rPr lang="ru-RU" b="1" dirty="0" err="1" smtClean="0"/>
            <a:t>неуспешности</a:t>
          </a:r>
          <a:endParaRPr lang="ru-RU" b="1" dirty="0"/>
        </a:p>
      </dgm:t>
    </dgm:pt>
    <dgm:pt modelId="{50389C04-9E19-409C-AE01-8E2D12EF7898}" type="parTrans" cxnId="{493C9244-09AF-49BA-9D18-D70F0DD3FE5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AC64470-8DAF-4BCA-A39D-E6508110BEC4}" type="sibTrans" cxnId="{493C9244-09AF-49BA-9D18-D70F0DD3FE5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10034F5-BAD3-4702-9971-D1D2C1DE2DAE}" type="pres">
      <dgm:prSet presAssocID="{4A99E40C-A2F7-4FF6-93DE-68F31E25EB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8DC7FC-61A8-4C09-BF62-DE371C930EC6}" type="pres">
      <dgm:prSet presAssocID="{5E063FAA-AB68-4B16-9505-88B971A049EA}" presName="parentLin" presStyleCnt="0"/>
      <dgm:spPr/>
    </dgm:pt>
    <dgm:pt modelId="{46803F91-0C29-493D-9338-3D6EE13B0BA6}" type="pres">
      <dgm:prSet presAssocID="{5E063FAA-AB68-4B16-9505-88B971A049E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F0594A2-2540-4113-AA3A-935E549BA2A0}" type="pres">
      <dgm:prSet presAssocID="{5E063FAA-AB68-4B16-9505-88B971A049E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220EF-A8F9-463A-9779-C013D8A35151}" type="pres">
      <dgm:prSet presAssocID="{5E063FAA-AB68-4B16-9505-88B971A049EA}" presName="negativeSpace" presStyleCnt="0"/>
      <dgm:spPr/>
    </dgm:pt>
    <dgm:pt modelId="{E7A601BB-E8B4-4932-9DBE-48815C75E6B1}" type="pres">
      <dgm:prSet presAssocID="{5E063FAA-AB68-4B16-9505-88B971A049EA}" presName="childText" presStyleLbl="conFgAcc1" presStyleIdx="0" presStyleCnt="4">
        <dgm:presLayoutVars>
          <dgm:bulletEnabled val="1"/>
        </dgm:presLayoutVars>
      </dgm:prSet>
      <dgm:spPr/>
    </dgm:pt>
    <dgm:pt modelId="{62E3D267-9BCB-44C2-A533-9B5CDE76E5E5}" type="pres">
      <dgm:prSet presAssocID="{9C4C7C20-291C-4800-92A3-7C4A421090E1}" presName="spaceBetweenRectangles" presStyleCnt="0"/>
      <dgm:spPr/>
    </dgm:pt>
    <dgm:pt modelId="{87EA209F-135C-4B2B-8B4C-9F835583A3BE}" type="pres">
      <dgm:prSet presAssocID="{11EF39A4-3E2B-4B9F-9896-D171AE34F5AC}" presName="parentLin" presStyleCnt="0"/>
      <dgm:spPr/>
    </dgm:pt>
    <dgm:pt modelId="{8726BD59-90E8-4EB6-B933-4A981AE4C9EB}" type="pres">
      <dgm:prSet presAssocID="{11EF39A4-3E2B-4B9F-9896-D171AE34F5A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D4FF23B-87CE-48AE-BD5A-8A2D9C24AF28}" type="pres">
      <dgm:prSet presAssocID="{11EF39A4-3E2B-4B9F-9896-D171AE34F5AC}" presName="parentText" presStyleLbl="node1" presStyleIdx="1" presStyleCnt="4" custScaleY="1560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E2DD2-BCEF-415B-9391-C0AA6B2BD2C5}" type="pres">
      <dgm:prSet presAssocID="{11EF39A4-3E2B-4B9F-9896-D171AE34F5AC}" presName="negativeSpace" presStyleCnt="0"/>
      <dgm:spPr/>
    </dgm:pt>
    <dgm:pt modelId="{EFD45672-8B49-4555-A329-17AD3D6F8C66}" type="pres">
      <dgm:prSet presAssocID="{11EF39A4-3E2B-4B9F-9896-D171AE34F5AC}" presName="childText" presStyleLbl="conFgAcc1" presStyleIdx="1" presStyleCnt="4">
        <dgm:presLayoutVars>
          <dgm:bulletEnabled val="1"/>
        </dgm:presLayoutVars>
      </dgm:prSet>
      <dgm:spPr/>
    </dgm:pt>
    <dgm:pt modelId="{39F981B7-EB75-4D15-B59D-1E1EC9537B33}" type="pres">
      <dgm:prSet presAssocID="{008CEA68-A5C5-4B1B-BDDE-1CE0CAEDF560}" presName="spaceBetweenRectangles" presStyleCnt="0"/>
      <dgm:spPr/>
    </dgm:pt>
    <dgm:pt modelId="{02F8D26B-25F2-47F5-A2D4-CBF6E180B84C}" type="pres">
      <dgm:prSet presAssocID="{E5F6B6A3-D547-4955-A3AB-BE0518FEF1F0}" presName="parentLin" presStyleCnt="0"/>
      <dgm:spPr/>
    </dgm:pt>
    <dgm:pt modelId="{A1032D9C-24C9-4745-B8CE-D84D7930BFA0}" type="pres">
      <dgm:prSet presAssocID="{E5F6B6A3-D547-4955-A3AB-BE0518FEF1F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B3777F88-61C2-474E-ADD4-CB99548E9783}" type="pres">
      <dgm:prSet presAssocID="{E5F6B6A3-D547-4955-A3AB-BE0518FEF1F0}" presName="parentText" presStyleLbl="node1" presStyleIdx="2" presStyleCnt="4" custLinFactNeighborX="-18059" custLinFactNeighborY="-52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19FFA-478B-442B-8957-7DF6E2E0EBFD}" type="pres">
      <dgm:prSet presAssocID="{E5F6B6A3-D547-4955-A3AB-BE0518FEF1F0}" presName="negativeSpace" presStyleCnt="0"/>
      <dgm:spPr/>
    </dgm:pt>
    <dgm:pt modelId="{860BEAED-8132-451B-A71C-8453D177573F}" type="pres">
      <dgm:prSet presAssocID="{E5F6B6A3-D547-4955-A3AB-BE0518FEF1F0}" presName="childText" presStyleLbl="conFgAcc1" presStyleIdx="2" presStyleCnt="4">
        <dgm:presLayoutVars>
          <dgm:bulletEnabled val="1"/>
        </dgm:presLayoutVars>
      </dgm:prSet>
      <dgm:spPr/>
    </dgm:pt>
    <dgm:pt modelId="{3B955538-F3F1-46B6-83B3-5875F61C5448}" type="pres">
      <dgm:prSet presAssocID="{3EAD92CF-2671-4287-B6BC-DB8B1ACE0F6C}" presName="spaceBetweenRectangles" presStyleCnt="0"/>
      <dgm:spPr/>
    </dgm:pt>
    <dgm:pt modelId="{7A76B5EB-665C-463E-8691-E6840D909F55}" type="pres">
      <dgm:prSet presAssocID="{BDA09B86-E806-4171-8572-D3F005052598}" presName="parentLin" presStyleCnt="0"/>
      <dgm:spPr/>
    </dgm:pt>
    <dgm:pt modelId="{53A510DD-D912-4BF7-850B-9EF151EFEED6}" type="pres">
      <dgm:prSet presAssocID="{BDA09B86-E806-4171-8572-D3F00505259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6E6068E-F339-4181-9FC5-5B10B6662C02}" type="pres">
      <dgm:prSet presAssocID="{BDA09B86-E806-4171-8572-D3F005052598}" presName="parentText" presStyleLbl="node1" presStyleIdx="3" presStyleCnt="4" custScaleY="1472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8AF8B-267F-4BF7-8B1D-DB31CF6FD9DE}" type="pres">
      <dgm:prSet presAssocID="{BDA09B86-E806-4171-8572-D3F005052598}" presName="negativeSpace" presStyleCnt="0"/>
      <dgm:spPr/>
    </dgm:pt>
    <dgm:pt modelId="{E7B799B2-31BB-462A-A1C6-57EE4A3B2D23}" type="pres">
      <dgm:prSet presAssocID="{BDA09B86-E806-4171-8572-D3F00505259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8A0C661-B1C3-4907-9506-C8517EB9A74B}" type="presOf" srcId="{11EF39A4-3E2B-4B9F-9896-D171AE34F5AC}" destId="{3D4FF23B-87CE-48AE-BD5A-8A2D9C24AF28}" srcOrd="1" destOrd="0" presId="urn:microsoft.com/office/officeart/2005/8/layout/list1"/>
    <dgm:cxn modelId="{493C9244-09AF-49BA-9D18-D70F0DD3FE58}" srcId="{4A99E40C-A2F7-4FF6-93DE-68F31E25EB90}" destId="{BDA09B86-E806-4171-8572-D3F005052598}" srcOrd="3" destOrd="0" parTransId="{50389C04-9E19-409C-AE01-8E2D12EF7898}" sibTransId="{7AC64470-8DAF-4BCA-A39D-E6508110BEC4}"/>
    <dgm:cxn modelId="{FCD31720-FDC2-4087-930C-FB1F49C067D3}" type="presOf" srcId="{11EF39A4-3E2B-4B9F-9896-D171AE34F5AC}" destId="{8726BD59-90E8-4EB6-B933-4A981AE4C9EB}" srcOrd="0" destOrd="0" presId="urn:microsoft.com/office/officeart/2005/8/layout/list1"/>
    <dgm:cxn modelId="{D172CABB-14CF-49CD-A1B4-E858F538BCA3}" type="presOf" srcId="{BDA09B86-E806-4171-8572-D3F005052598}" destId="{53A510DD-D912-4BF7-850B-9EF151EFEED6}" srcOrd="0" destOrd="0" presId="urn:microsoft.com/office/officeart/2005/8/layout/list1"/>
    <dgm:cxn modelId="{49ADAFDE-A90F-4576-8587-F9400CB6ACB2}" type="presOf" srcId="{E5F6B6A3-D547-4955-A3AB-BE0518FEF1F0}" destId="{B3777F88-61C2-474E-ADD4-CB99548E9783}" srcOrd="1" destOrd="0" presId="urn:microsoft.com/office/officeart/2005/8/layout/list1"/>
    <dgm:cxn modelId="{B1AAA8A2-3FFC-4A57-BC81-4B2FF2BA40FA}" type="presOf" srcId="{BDA09B86-E806-4171-8572-D3F005052598}" destId="{E6E6068E-F339-4181-9FC5-5B10B6662C02}" srcOrd="1" destOrd="0" presId="urn:microsoft.com/office/officeart/2005/8/layout/list1"/>
    <dgm:cxn modelId="{4C868402-A77F-4C2F-827B-00F716DE7842}" srcId="{4A99E40C-A2F7-4FF6-93DE-68F31E25EB90}" destId="{5E063FAA-AB68-4B16-9505-88B971A049EA}" srcOrd="0" destOrd="0" parTransId="{BD4A426A-D9A7-496A-AF41-743BED590655}" sibTransId="{9C4C7C20-291C-4800-92A3-7C4A421090E1}"/>
    <dgm:cxn modelId="{BD0AC60E-A90A-4D59-90F1-7BEEF0AF9BA7}" type="presOf" srcId="{5E063FAA-AB68-4B16-9505-88B971A049EA}" destId="{9F0594A2-2540-4113-AA3A-935E549BA2A0}" srcOrd="1" destOrd="0" presId="urn:microsoft.com/office/officeart/2005/8/layout/list1"/>
    <dgm:cxn modelId="{452A5145-32EC-463B-A1FA-7376929A8593}" type="presOf" srcId="{5E063FAA-AB68-4B16-9505-88B971A049EA}" destId="{46803F91-0C29-493D-9338-3D6EE13B0BA6}" srcOrd="0" destOrd="0" presId="urn:microsoft.com/office/officeart/2005/8/layout/list1"/>
    <dgm:cxn modelId="{30ECD84B-8B3D-4E5D-9580-0EFF9693AC26}" type="presOf" srcId="{4A99E40C-A2F7-4FF6-93DE-68F31E25EB90}" destId="{510034F5-BAD3-4702-9971-D1D2C1DE2DAE}" srcOrd="0" destOrd="0" presId="urn:microsoft.com/office/officeart/2005/8/layout/list1"/>
    <dgm:cxn modelId="{AA24C0CA-A796-4539-9FF1-43573C069448}" type="presOf" srcId="{E5F6B6A3-D547-4955-A3AB-BE0518FEF1F0}" destId="{A1032D9C-24C9-4745-B8CE-D84D7930BFA0}" srcOrd="0" destOrd="0" presId="urn:microsoft.com/office/officeart/2005/8/layout/list1"/>
    <dgm:cxn modelId="{515656BC-74F9-4999-B56C-236712741566}" srcId="{4A99E40C-A2F7-4FF6-93DE-68F31E25EB90}" destId="{11EF39A4-3E2B-4B9F-9896-D171AE34F5AC}" srcOrd="1" destOrd="0" parTransId="{2DA9277A-69D4-47D8-9F0D-CC2E7FDC8B9C}" sibTransId="{008CEA68-A5C5-4B1B-BDDE-1CE0CAEDF560}"/>
    <dgm:cxn modelId="{C96F85B3-7E50-454E-A116-E42A21317EE1}" srcId="{4A99E40C-A2F7-4FF6-93DE-68F31E25EB90}" destId="{E5F6B6A3-D547-4955-A3AB-BE0518FEF1F0}" srcOrd="2" destOrd="0" parTransId="{3B18423D-AEF6-47F4-BCCE-23F645EAD8EB}" sibTransId="{3EAD92CF-2671-4287-B6BC-DB8B1ACE0F6C}"/>
    <dgm:cxn modelId="{65B52A23-B5CC-46DF-846A-D79E7D3F6FD9}" type="presParOf" srcId="{510034F5-BAD3-4702-9971-D1D2C1DE2DAE}" destId="{968DC7FC-61A8-4C09-BF62-DE371C930EC6}" srcOrd="0" destOrd="0" presId="urn:microsoft.com/office/officeart/2005/8/layout/list1"/>
    <dgm:cxn modelId="{1A0BF21E-538D-45B8-A399-7CB4CE4DB677}" type="presParOf" srcId="{968DC7FC-61A8-4C09-BF62-DE371C930EC6}" destId="{46803F91-0C29-493D-9338-3D6EE13B0BA6}" srcOrd="0" destOrd="0" presId="urn:microsoft.com/office/officeart/2005/8/layout/list1"/>
    <dgm:cxn modelId="{CB07692E-4FCB-4732-A78C-BDDD3ADF72D6}" type="presParOf" srcId="{968DC7FC-61A8-4C09-BF62-DE371C930EC6}" destId="{9F0594A2-2540-4113-AA3A-935E549BA2A0}" srcOrd="1" destOrd="0" presId="urn:microsoft.com/office/officeart/2005/8/layout/list1"/>
    <dgm:cxn modelId="{55C523E1-D5A7-4B8F-8CCE-FC828F156236}" type="presParOf" srcId="{510034F5-BAD3-4702-9971-D1D2C1DE2DAE}" destId="{AFF220EF-A8F9-463A-9779-C013D8A35151}" srcOrd="1" destOrd="0" presId="urn:microsoft.com/office/officeart/2005/8/layout/list1"/>
    <dgm:cxn modelId="{123B2E9D-B951-4C3C-B8CC-0D389F122D17}" type="presParOf" srcId="{510034F5-BAD3-4702-9971-D1D2C1DE2DAE}" destId="{E7A601BB-E8B4-4932-9DBE-48815C75E6B1}" srcOrd="2" destOrd="0" presId="urn:microsoft.com/office/officeart/2005/8/layout/list1"/>
    <dgm:cxn modelId="{1878214F-C6A8-4B1E-B233-471D5A9CEE17}" type="presParOf" srcId="{510034F5-BAD3-4702-9971-D1D2C1DE2DAE}" destId="{62E3D267-9BCB-44C2-A533-9B5CDE76E5E5}" srcOrd="3" destOrd="0" presId="urn:microsoft.com/office/officeart/2005/8/layout/list1"/>
    <dgm:cxn modelId="{964B73AF-8B71-485D-96C5-573BD901D93B}" type="presParOf" srcId="{510034F5-BAD3-4702-9971-D1D2C1DE2DAE}" destId="{87EA209F-135C-4B2B-8B4C-9F835583A3BE}" srcOrd="4" destOrd="0" presId="urn:microsoft.com/office/officeart/2005/8/layout/list1"/>
    <dgm:cxn modelId="{7CA51451-9CBB-4998-95E5-93FEB0C58AC9}" type="presParOf" srcId="{87EA209F-135C-4B2B-8B4C-9F835583A3BE}" destId="{8726BD59-90E8-4EB6-B933-4A981AE4C9EB}" srcOrd="0" destOrd="0" presId="urn:microsoft.com/office/officeart/2005/8/layout/list1"/>
    <dgm:cxn modelId="{8F320E2D-F43A-41C5-9080-451CD63063A0}" type="presParOf" srcId="{87EA209F-135C-4B2B-8B4C-9F835583A3BE}" destId="{3D4FF23B-87CE-48AE-BD5A-8A2D9C24AF28}" srcOrd="1" destOrd="0" presId="urn:microsoft.com/office/officeart/2005/8/layout/list1"/>
    <dgm:cxn modelId="{01091AC9-1F80-4A49-90FE-29BA689D07CD}" type="presParOf" srcId="{510034F5-BAD3-4702-9971-D1D2C1DE2DAE}" destId="{665E2DD2-BCEF-415B-9391-C0AA6B2BD2C5}" srcOrd="5" destOrd="0" presId="urn:microsoft.com/office/officeart/2005/8/layout/list1"/>
    <dgm:cxn modelId="{790A626C-C531-4317-BF28-D98EB5695D14}" type="presParOf" srcId="{510034F5-BAD3-4702-9971-D1D2C1DE2DAE}" destId="{EFD45672-8B49-4555-A329-17AD3D6F8C66}" srcOrd="6" destOrd="0" presId="urn:microsoft.com/office/officeart/2005/8/layout/list1"/>
    <dgm:cxn modelId="{36790AF0-DB89-4A3E-8AB0-8B0110352DE3}" type="presParOf" srcId="{510034F5-BAD3-4702-9971-D1D2C1DE2DAE}" destId="{39F981B7-EB75-4D15-B59D-1E1EC9537B33}" srcOrd="7" destOrd="0" presId="urn:microsoft.com/office/officeart/2005/8/layout/list1"/>
    <dgm:cxn modelId="{2AA696EA-29DB-42E4-8EF4-AE36D6E27D69}" type="presParOf" srcId="{510034F5-BAD3-4702-9971-D1D2C1DE2DAE}" destId="{02F8D26B-25F2-47F5-A2D4-CBF6E180B84C}" srcOrd="8" destOrd="0" presId="urn:microsoft.com/office/officeart/2005/8/layout/list1"/>
    <dgm:cxn modelId="{193010D3-588A-4DA8-91FA-72952060BFBC}" type="presParOf" srcId="{02F8D26B-25F2-47F5-A2D4-CBF6E180B84C}" destId="{A1032D9C-24C9-4745-B8CE-D84D7930BFA0}" srcOrd="0" destOrd="0" presId="urn:microsoft.com/office/officeart/2005/8/layout/list1"/>
    <dgm:cxn modelId="{79E7741E-0614-47E9-AE64-A5CFE897F43B}" type="presParOf" srcId="{02F8D26B-25F2-47F5-A2D4-CBF6E180B84C}" destId="{B3777F88-61C2-474E-ADD4-CB99548E9783}" srcOrd="1" destOrd="0" presId="urn:microsoft.com/office/officeart/2005/8/layout/list1"/>
    <dgm:cxn modelId="{DDD3C3A2-2257-4118-B4AC-AEE0D7ECD403}" type="presParOf" srcId="{510034F5-BAD3-4702-9971-D1D2C1DE2DAE}" destId="{02019FFA-478B-442B-8957-7DF6E2E0EBFD}" srcOrd="9" destOrd="0" presId="urn:microsoft.com/office/officeart/2005/8/layout/list1"/>
    <dgm:cxn modelId="{7A1AA3E4-E860-4AB5-913A-324181767D37}" type="presParOf" srcId="{510034F5-BAD3-4702-9971-D1D2C1DE2DAE}" destId="{860BEAED-8132-451B-A71C-8453D177573F}" srcOrd="10" destOrd="0" presId="urn:microsoft.com/office/officeart/2005/8/layout/list1"/>
    <dgm:cxn modelId="{41581423-D1C6-485D-A703-720642636F13}" type="presParOf" srcId="{510034F5-BAD3-4702-9971-D1D2C1DE2DAE}" destId="{3B955538-F3F1-46B6-83B3-5875F61C5448}" srcOrd="11" destOrd="0" presId="urn:microsoft.com/office/officeart/2005/8/layout/list1"/>
    <dgm:cxn modelId="{556B4171-0DFE-4C6D-8E4D-335F79C14D46}" type="presParOf" srcId="{510034F5-BAD3-4702-9971-D1D2C1DE2DAE}" destId="{7A76B5EB-665C-463E-8691-E6840D909F55}" srcOrd="12" destOrd="0" presId="urn:microsoft.com/office/officeart/2005/8/layout/list1"/>
    <dgm:cxn modelId="{72585145-4C15-4928-894C-F0C6D9D837FD}" type="presParOf" srcId="{7A76B5EB-665C-463E-8691-E6840D909F55}" destId="{53A510DD-D912-4BF7-850B-9EF151EFEED6}" srcOrd="0" destOrd="0" presId="urn:microsoft.com/office/officeart/2005/8/layout/list1"/>
    <dgm:cxn modelId="{95E9D63E-21A4-4F61-916B-DA1B23E3FE05}" type="presParOf" srcId="{7A76B5EB-665C-463E-8691-E6840D909F55}" destId="{E6E6068E-F339-4181-9FC5-5B10B6662C02}" srcOrd="1" destOrd="0" presId="urn:microsoft.com/office/officeart/2005/8/layout/list1"/>
    <dgm:cxn modelId="{DDE3B3DB-D42D-4AB1-8F73-478505A6EAD5}" type="presParOf" srcId="{510034F5-BAD3-4702-9971-D1D2C1DE2DAE}" destId="{A928AF8B-267F-4BF7-8B1D-DB31CF6FD9DE}" srcOrd="13" destOrd="0" presId="urn:microsoft.com/office/officeart/2005/8/layout/list1"/>
    <dgm:cxn modelId="{CFE60C31-231D-4F2D-AA33-F4E84DF92C8B}" type="presParOf" srcId="{510034F5-BAD3-4702-9971-D1D2C1DE2DAE}" destId="{E7B799B2-31BB-462A-A1C6-57EE4A3B2D23}" srcOrd="14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34EE50-B09E-414D-ABEF-471A480C0645}" type="doc">
      <dgm:prSet loTypeId="urn:microsoft.com/office/officeart/2005/8/layout/matrix3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7847235-3D79-46B4-9AE6-77F00AEDBC8C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Методическое обеспечение</a:t>
          </a:r>
          <a:endParaRPr lang="ru-RU" sz="1800" dirty="0">
            <a:solidFill>
              <a:schemeClr val="tx1"/>
            </a:solidFill>
          </a:endParaRPr>
        </a:p>
      </dgm:t>
    </dgm:pt>
    <dgm:pt modelId="{BDBAEC64-2660-4548-916F-D5B73C8233DB}" type="parTrans" cxnId="{EF453DEF-20EE-4518-A078-689ADE6C04EF}">
      <dgm:prSet/>
      <dgm:spPr/>
      <dgm:t>
        <a:bodyPr/>
        <a:lstStyle/>
        <a:p>
          <a:endParaRPr lang="ru-RU"/>
        </a:p>
      </dgm:t>
    </dgm:pt>
    <dgm:pt modelId="{BA0DF53A-4EE3-4284-B0FB-2712DFB70ED7}" type="sibTrans" cxnId="{EF453DEF-20EE-4518-A078-689ADE6C04EF}">
      <dgm:prSet/>
      <dgm:spPr/>
      <dgm:t>
        <a:bodyPr/>
        <a:lstStyle/>
        <a:p>
          <a:endParaRPr lang="ru-RU"/>
        </a:p>
      </dgm:t>
    </dgm:pt>
    <dgm:pt modelId="{710690A9-AC5C-47DA-B1AE-B6F2B6755A9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Повышение проф.компетенций </a:t>
          </a:r>
          <a:r>
            <a:rPr lang="ru-RU" sz="1800" dirty="0" err="1" smtClean="0">
              <a:solidFill>
                <a:schemeClr val="tx1"/>
              </a:solidFill>
            </a:rPr>
            <a:t>пед</a:t>
          </a:r>
          <a:r>
            <a:rPr lang="ru-RU" sz="1800" dirty="0" smtClean="0">
              <a:solidFill>
                <a:schemeClr val="tx1"/>
              </a:solidFill>
            </a:rPr>
            <a:t> коллектива</a:t>
          </a:r>
          <a:endParaRPr lang="ru-RU" sz="1800" dirty="0">
            <a:solidFill>
              <a:schemeClr val="tx1"/>
            </a:solidFill>
          </a:endParaRPr>
        </a:p>
      </dgm:t>
    </dgm:pt>
    <dgm:pt modelId="{DF3E9C21-601E-4375-865F-A19327B07B39}" type="parTrans" cxnId="{F63EDF76-6BCC-4744-B715-14C5CA30D5F7}">
      <dgm:prSet/>
      <dgm:spPr/>
      <dgm:t>
        <a:bodyPr/>
        <a:lstStyle/>
        <a:p>
          <a:endParaRPr lang="ru-RU"/>
        </a:p>
      </dgm:t>
    </dgm:pt>
    <dgm:pt modelId="{453FE10B-E945-4049-8C05-7071DC22836E}" type="sibTrans" cxnId="{F63EDF76-6BCC-4744-B715-14C5CA30D5F7}">
      <dgm:prSet/>
      <dgm:spPr/>
      <dgm:t>
        <a:bodyPr/>
        <a:lstStyle/>
        <a:p>
          <a:endParaRPr lang="ru-RU"/>
        </a:p>
      </dgm:t>
    </dgm:pt>
    <dgm:pt modelId="{A27990B3-5850-46F5-B709-7388846F25E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Мотивация участников образовательного процесса</a:t>
          </a:r>
          <a:endParaRPr lang="ru-RU" sz="1800" dirty="0">
            <a:solidFill>
              <a:schemeClr val="tx1"/>
            </a:solidFill>
          </a:endParaRPr>
        </a:p>
      </dgm:t>
    </dgm:pt>
    <dgm:pt modelId="{F5DFBF12-62D5-468F-8E4E-57CFDF37AD2E}" type="parTrans" cxnId="{73992AFB-A5EE-4246-B64E-6C4460E3520E}">
      <dgm:prSet/>
      <dgm:spPr/>
      <dgm:t>
        <a:bodyPr/>
        <a:lstStyle/>
        <a:p>
          <a:endParaRPr lang="ru-RU"/>
        </a:p>
      </dgm:t>
    </dgm:pt>
    <dgm:pt modelId="{0D2E10BC-4327-4510-98FC-477693E14004}" type="sibTrans" cxnId="{73992AFB-A5EE-4246-B64E-6C4460E3520E}">
      <dgm:prSet/>
      <dgm:spPr/>
      <dgm:t>
        <a:bodyPr/>
        <a:lstStyle/>
        <a:p>
          <a:endParaRPr lang="ru-RU"/>
        </a:p>
      </dgm:t>
    </dgm:pt>
    <dgm:pt modelId="{E58E270B-62AC-45F1-AD03-416BA4D384A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Управление школой на основе данных мониторингов</a:t>
          </a:r>
          <a:endParaRPr lang="ru-RU" dirty="0">
            <a:solidFill>
              <a:schemeClr val="tx1"/>
            </a:solidFill>
          </a:endParaRPr>
        </a:p>
      </dgm:t>
    </dgm:pt>
    <dgm:pt modelId="{78881991-447F-4032-83FB-B2D202895492}" type="parTrans" cxnId="{6FCCCAC2-FF96-4ADC-8B87-9054932345C5}">
      <dgm:prSet/>
      <dgm:spPr/>
      <dgm:t>
        <a:bodyPr/>
        <a:lstStyle/>
        <a:p>
          <a:endParaRPr lang="ru-RU"/>
        </a:p>
      </dgm:t>
    </dgm:pt>
    <dgm:pt modelId="{2D81A422-F1F6-4148-8EE3-5E37B2D38B4B}" type="sibTrans" cxnId="{6FCCCAC2-FF96-4ADC-8B87-9054932345C5}">
      <dgm:prSet/>
      <dgm:spPr/>
      <dgm:t>
        <a:bodyPr/>
        <a:lstStyle/>
        <a:p>
          <a:endParaRPr lang="ru-RU"/>
        </a:p>
      </dgm:t>
    </dgm:pt>
    <dgm:pt modelId="{5E7E85D2-5FDF-447E-A017-B2F1AF74F3C9}" type="pres">
      <dgm:prSet presAssocID="{A834EE50-B09E-414D-ABEF-471A480C064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45D66E-CF11-43CE-ADBA-DD95F8E94B5A}" type="pres">
      <dgm:prSet presAssocID="{A834EE50-B09E-414D-ABEF-471A480C0645}" presName="diamond" presStyleLbl="bgShp" presStyleIdx="0" presStyleCnt="1"/>
      <dgm:spPr/>
    </dgm:pt>
    <dgm:pt modelId="{9055A517-EC64-4BF0-8D4B-1FDC8EB93259}" type="pres">
      <dgm:prSet presAssocID="{A834EE50-B09E-414D-ABEF-471A480C064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D41B7B-84F8-4508-8688-1A22CCECAC5E}" type="pres">
      <dgm:prSet presAssocID="{A834EE50-B09E-414D-ABEF-471A480C064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D7C65-F8DE-4397-8F3F-96D0367472D0}" type="pres">
      <dgm:prSet presAssocID="{A834EE50-B09E-414D-ABEF-471A480C064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61F69-58DC-42CF-AECA-28C876C24D2E}" type="pres">
      <dgm:prSet presAssocID="{A834EE50-B09E-414D-ABEF-471A480C064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70CDDB-5168-42B6-8316-97CF74879DEE}" type="presOf" srcId="{A27990B3-5850-46F5-B709-7388846F25EA}" destId="{B3AD7C65-F8DE-4397-8F3F-96D0367472D0}" srcOrd="0" destOrd="0" presId="urn:microsoft.com/office/officeart/2005/8/layout/matrix3"/>
    <dgm:cxn modelId="{73992AFB-A5EE-4246-B64E-6C4460E3520E}" srcId="{A834EE50-B09E-414D-ABEF-471A480C0645}" destId="{A27990B3-5850-46F5-B709-7388846F25EA}" srcOrd="2" destOrd="0" parTransId="{F5DFBF12-62D5-468F-8E4E-57CFDF37AD2E}" sibTransId="{0D2E10BC-4327-4510-98FC-477693E14004}"/>
    <dgm:cxn modelId="{9C738F0B-CC48-4D3D-8E8D-E6CDA11FAE46}" type="presOf" srcId="{87847235-3D79-46B4-9AE6-77F00AEDBC8C}" destId="{9055A517-EC64-4BF0-8D4B-1FDC8EB93259}" srcOrd="0" destOrd="0" presId="urn:microsoft.com/office/officeart/2005/8/layout/matrix3"/>
    <dgm:cxn modelId="{F63EDF76-6BCC-4744-B715-14C5CA30D5F7}" srcId="{A834EE50-B09E-414D-ABEF-471A480C0645}" destId="{710690A9-AC5C-47DA-B1AE-B6F2B6755A98}" srcOrd="1" destOrd="0" parTransId="{DF3E9C21-601E-4375-865F-A19327B07B39}" sibTransId="{453FE10B-E945-4049-8C05-7071DC22836E}"/>
    <dgm:cxn modelId="{EA50B990-E05F-487A-9FC2-245318749DDB}" type="presOf" srcId="{A834EE50-B09E-414D-ABEF-471A480C0645}" destId="{5E7E85D2-5FDF-447E-A017-B2F1AF74F3C9}" srcOrd="0" destOrd="0" presId="urn:microsoft.com/office/officeart/2005/8/layout/matrix3"/>
    <dgm:cxn modelId="{92A2A1E0-577E-408C-A5A4-BF3BE851513D}" type="presOf" srcId="{710690A9-AC5C-47DA-B1AE-B6F2B6755A98}" destId="{D3D41B7B-84F8-4508-8688-1A22CCECAC5E}" srcOrd="0" destOrd="0" presId="urn:microsoft.com/office/officeart/2005/8/layout/matrix3"/>
    <dgm:cxn modelId="{B193B80D-38CA-4C18-AF62-9B5E7E58304C}" type="presOf" srcId="{E58E270B-62AC-45F1-AD03-416BA4D384A8}" destId="{16A61F69-58DC-42CF-AECA-28C876C24D2E}" srcOrd="0" destOrd="0" presId="urn:microsoft.com/office/officeart/2005/8/layout/matrix3"/>
    <dgm:cxn modelId="{6FCCCAC2-FF96-4ADC-8B87-9054932345C5}" srcId="{A834EE50-B09E-414D-ABEF-471A480C0645}" destId="{E58E270B-62AC-45F1-AD03-416BA4D384A8}" srcOrd="3" destOrd="0" parTransId="{78881991-447F-4032-83FB-B2D202895492}" sibTransId="{2D81A422-F1F6-4148-8EE3-5E37B2D38B4B}"/>
    <dgm:cxn modelId="{EF453DEF-20EE-4518-A078-689ADE6C04EF}" srcId="{A834EE50-B09E-414D-ABEF-471A480C0645}" destId="{87847235-3D79-46B4-9AE6-77F00AEDBC8C}" srcOrd="0" destOrd="0" parTransId="{BDBAEC64-2660-4548-916F-D5B73C8233DB}" sibTransId="{BA0DF53A-4EE3-4284-B0FB-2712DFB70ED7}"/>
    <dgm:cxn modelId="{1D2B5169-4DD7-41D5-8EF5-7654CA4BDC68}" type="presParOf" srcId="{5E7E85D2-5FDF-447E-A017-B2F1AF74F3C9}" destId="{A045D66E-CF11-43CE-ADBA-DD95F8E94B5A}" srcOrd="0" destOrd="0" presId="urn:microsoft.com/office/officeart/2005/8/layout/matrix3"/>
    <dgm:cxn modelId="{DA7A00C7-9D09-4AF7-AA70-520C561A7DE7}" type="presParOf" srcId="{5E7E85D2-5FDF-447E-A017-B2F1AF74F3C9}" destId="{9055A517-EC64-4BF0-8D4B-1FDC8EB93259}" srcOrd="1" destOrd="0" presId="urn:microsoft.com/office/officeart/2005/8/layout/matrix3"/>
    <dgm:cxn modelId="{96ED151F-CF2E-4F1D-B8CD-412FA7897748}" type="presParOf" srcId="{5E7E85D2-5FDF-447E-A017-B2F1AF74F3C9}" destId="{D3D41B7B-84F8-4508-8688-1A22CCECAC5E}" srcOrd="2" destOrd="0" presId="urn:microsoft.com/office/officeart/2005/8/layout/matrix3"/>
    <dgm:cxn modelId="{4442A757-476A-4149-808F-90B7F2767344}" type="presParOf" srcId="{5E7E85D2-5FDF-447E-A017-B2F1AF74F3C9}" destId="{B3AD7C65-F8DE-4397-8F3F-96D0367472D0}" srcOrd="3" destOrd="0" presId="urn:microsoft.com/office/officeart/2005/8/layout/matrix3"/>
    <dgm:cxn modelId="{56CD7EA0-E4F7-42AB-8B40-44DF247DF798}" type="presParOf" srcId="{5E7E85D2-5FDF-447E-A017-B2F1AF74F3C9}" destId="{16A61F69-58DC-42CF-AECA-28C876C24D2E}" srcOrd="4" destOrd="0" presId="urn:microsoft.com/office/officeart/2005/8/layout/matrix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9200F5-9622-404B-987A-AAB4BA4889F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0F8852-B11D-4EED-947D-476A9C180E97}">
      <dgm:prSet phldrT="[Текст]"/>
      <dgm:spPr/>
      <dgm:t>
        <a:bodyPr/>
        <a:lstStyle/>
        <a:p>
          <a:r>
            <a:rPr lang="ru-RU" b="1" smtClean="0"/>
            <a:t>Входной (осень 2020)</a:t>
          </a:r>
          <a:endParaRPr lang="ru-RU" b="1" dirty="0" smtClean="0"/>
        </a:p>
      </dgm:t>
    </dgm:pt>
    <dgm:pt modelId="{8FF5A49E-A8AA-407D-9A0D-FCCA07E34EA9}" type="parTrans" cxnId="{BEE2D81E-25C6-4B57-961B-39619ED5AEC6}">
      <dgm:prSet/>
      <dgm:spPr/>
      <dgm:t>
        <a:bodyPr/>
        <a:lstStyle/>
        <a:p>
          <a:endParaRPr lang="ru-RU"/>
        </a:p>
      </dgm:t>
    </dgm:pt>
    <dgm:pt modelId="{E273518F-4C68-4851-B030-60E219E63353}" type="sibTrans" cxnId="{BEE2D81E-25C6-4B57-961B-39619ED5AEC6}">
      <dgm:prSet/>
      <dgm:spPr/>
      <dgm:t>
        <a:bodyPr/>
        <a:lstStyle/>
        <a:p>
          <a:endParaRPr lang="ru-RU"/>
        </a:p>
      </dgm:t>
    </dgm:pt>
    <dgm:pt modelId="{E4407D62-8FBE-47A2-8E58-8886A11C780A}">
      <dgm:prSet phldrT="[Текст]"/>
      <dgm:spPr/>
      <dgm:t>
        <a:bodyPr/>
        <a:lstStyle/>
        <a:p>
          <a:r>
            <a:rPr lang="ru-RU" b="1" smtClean="0"/>
            <a:t>Промежуточный (АПС 2021)</a:t>
          </a:r>
          <a:endParaRPr lang="ru-RU" b="1" dirty="0" smtClean="0"/>
        </a:p>
      </dgm:t>
    </dgm:pt>
    <dgm:pt modelId="{E6EF668A-378E-4AA9-AAFB-A7F9EDEC1EA9}" type="parTrans" cxnId="{4E79E69E-172F-4EC8-BB18-80617B24D3B9}">
      <dgm:prSet/>
      <dgm:spPr/>
      <dgm:t>
        <a:bodyPr/>
        <a:lstStyle/>
        <a:p>
          <a:endParaRPr lang="ru-RU"/>
        </a:p>
      </dgm:t>
    </dgm:pt>
    <dgm:pt modelId="{0E45AA32-1183-4151-AF40-085FCA18315F}" type="sibTrans" cxnId="{4E79E69E-172F-4EC8-BB18-80617B24D3B9}">
      <dgm:prSet/>
      <dgm:spPr/>
      <dgm:t>
        <a:bodyPr/>
        <a:lstStyle/>
        <a:p>
          <a:endParaRPr lang="ru-RU"/>
        </a:p>
      </dgm:t>
    </dgm:pt>
    <dgm:pt modelId="{7FCCF913-E423-4C5C-9E66-895149FD85CB}">
      <dgm:prSet phldrT="[Текст]"/>
      <dgm:spPr/>
      <dgm:t>
        <a:bodyPr/>
        <a:lstStyle/>
        <a:p>
          <a:r>
            <a:rPr lang="ru-RU" b="1" smtClean="0"/>
            <a:t>Итоговый (2022)</a:t>
          </a:r>
          <a:endParaRPr lang="ru-RU" b="1" dirty="0" smtClean="0"/>
        </a:p>
      </dgm:t>
    </dgm:pt>
    <dgm:pt modelId="{4E595288-1D66-4852-917F-57B48A298318}" type="parTrans" cxnId="{8820F15E-D9D1-476C-8D59-723F4779E369}">
      <dgm:prSet/>
      <dgm:spPr/>
      <dgm:t>
        <a:bodyPr/>
        <a:lstStyle/>
        <a:p>
          <a:endParaRPr lang="ru-RU"/>
        </a:p>
      </dgm:t>
    </dgm:pt>
    <dgm:pt modelId="{6CC561F1-6B9E-482A-A14B-C35362EAFFF5}" type="sibTrans" cxnId="{8820F15E-D9D1-476C-8D59-723F4779E369}">
      <dgm:prSet/>
      <dgm:spPr/>
      <dgm:t>
        <a:bodyPr/>
        <a:lstStyle/>
        <a:p>
          <a:endParaRPr lang="ru-RU"/>
        </a:p>
      </dgm:t>
    </dgm:pt>
    <dgm:pt modelId="{5027FFB7-5D58-4F52-9F5F-563783B01660}" type="pres">
      <dgm:prSet presAssocID="{A29200F5-9622-404B-987A-AAB4BA4889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79F634-4DD4-4595-A1F0-7D7BD6417AE3}" type="pres">
      <dgm:prSet presAssocID="{710F8852-B11D-4EED-947D-476A9C180E97}" presName="parentLin" presStyleCnt="0"/>
      <dgm:spPr/>
    </dgm:pt>
    <dgm:pt modelId="{17DD2063-34AD-4499-8EF6-A15A054CC5C8}" type="pres">
      <dgm:prSet presAssocID="{710F8852-B11D-4EED-947D-476A9C180E9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6EC57D9-B457-40FA-B0B7-351602FD5863}" type="pres">
      <dgm:prSet presAssocID="{710F8852-B11D-4EED-947D-476A9C180E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33FCA-054F-477E-A710-A0AC5D31C458}" type="pres">
      <dgm:prSet presAssocID="{710F8852-B11D-4EED-947D-476A9C180E97}" presName="negativeSpace" presStyleCnt="0"/>
      <dgm:spPr/>
    </dgm:pt>
    <dgm:pt modelId="{CA5148BD-6EF5-4650-988D-FA403BDD83DE}" type="pres">
      <dgm:prSet presAssocID="{710F8852-B11D-4EED-947D-476A9C180E97}" presName="childText" presStyleLbl="conFgAcc1" presStyleIdx="0" presStyleCnt="3">
        <dgm:presLayoutVars>
          <dgm:bulletEnabled val="1"/>
        </dgm:presLayoutVars>
      </dgm:prSet>
      <dgm:spPr/>
    </dgm:pt>
    <dgm:pt modelId="{3FB0F233-431B-4074-9F88-5EFB1EDF95D2}" type="pres">
      <dgm:prSet presAssocID="{E273518F-4C68-4851-B030-60E219E63353}" presName="spaceBetweenRectangles" presStyleCnt="0"/>
      <dgm:spPr/>
    </dgm:pt>
    <dgm:pt modelId="{012B3877-5794-4B22-94FF-CEA18CA8FA6B}" type="pres">
      <dgm:prSet presAssocID="{E4407D62-8FBE-47A2-8E58-8886A11C780A}" presName="parentLin" presStyleCnt="0"/>
      <dgm:spPr/>
    </dgm:pt>
    <dgm:pt modelId="{0AC95E3B-0AE6-4C9D-829D-A41ECA0EC309}" type="pres">
      <dgm:prSet presAssocID="{E4407D62-8FBE-47A2-8E58-8886A11C780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1DC83BC-971D-4F2D-B45C-7C235E06E933}" type="pres">
      <dgm:prSet presAssocID="{E4407D62-8FBE-47A2-8E58-8886A11C780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8F6CC-8575-42CC-A135-037428115CC6}" type="pres">
      <dgm:prSet presAssocID="{E4407D62-8FBE-47A2-8E58-8886A11C780A}" presName="negativeSpace" presStyleCnt="0"/>
      <dgm:spPr/>
    </dgm:pt>
    <dgm:pt modelId="{3E13498D-97C5-457C-80B5-8D3F86512806}" type="pres">
      <dgm:prSet presAssocID="{E4407D62-8FBE-47A2-8E58-8886A11C780A}" presName="childText" presStyleLbl="conFgAcc1" presStyleIdx="1" presStyleCnt="3">
        <dgm:presLayoutVars>
          <dgm:bulletEnabled val="1"/>
        </dgm:presLayoutVars>
      </dgm:prSet>
      <dgm:spPr/>
    </dgm:pt>
    <dgm:pt modelId="{4C38443A-D2DA-4D93-9DD0-1F9D4FD41251}" type="pres">
      <dgm:prSet presAssocID="{0E45AA32-1183-4151-AF40-085FCA18315F}" presName="spaceBetweenRectangles" presStyleCnt="0"/>
      <dgm:spPr/>
    </dgm:pt>
    <dgm:pt modelId="{292B5AE9-AA84-4BC6-8589-7754131FEAE6}" type="pres">
      <dgm:prSet presAssocID="{7FCCF913-E423-4C5C-9E66-895149FD85CB}" presName="parentLin" presStyleCnt="0"/>
      <dgm:spPr/>
    </dgm:pt>
    <dgm:pt modelId="{56096921-4F93-453D-A1DD-C25425EC2F81}" type="pres">
      <dgm:prSet presAssocID="{7FCCF913-E423-4C5C-9E66-895149FD85C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6830167-6AAC-4390-9234-4F2B21FBC652}" type="pres">
      <dgm:prSet presAssocID="{7FCCF913-E423-4C5C-9E66-895149FD85C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10A2E-023E-4E9A-BD78-113CF1A821FD}" type="pres">
      <dgm:prSet presAssocID="{7FCCF913-E423-4C5C-9E66-895149FD85CB}" presName="negativeSpace" presStyleCnt="0"/>
      <dgm:spPr/>
    </dgm:pt>
    <dgm:pt modelId="{92398A8C-1AF5-46A8-ACDB-9F9854EE72A6}" type="pres">
      <dgm:prSet presAssocID="{7FCCF913-E423-4C5C-9E66-895149FD85C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0B886AC-277D-46E1-A6DE-3971F541CA0D}" type="presOf" srcId="{710F8852-B11D-4EED-947D-476A9C180E97}" destId="{17DD2063-34AD-4499-8EF6-A15A054CC5C8}" srcOrd="0" destOrd="0" presId="urn:microsoft.com/office/officeart/2005/8/layout/list1"/>
    <dgm:cxn modelId="{0FD82E32-7AEB-43EB-AC30-8C3159758091}" type="presOf" srcId="{7FCCF913-E423-4C5C-9E66-895149FD85CB}" destId="{56096921-4F93-453D-A1DD-C25425EC2F81}" srcOrd="0" destOrd="0" presId="urn:microsoft.com/office/officeart/2005/8/layout/list1"/>
    <dgm:cxn modelId="{3BC44A83-4CF6-4ECB-8D0A-93FB7BBB43B0}" type="presOf" srcId="{E4407D62-8FBE-47A2-8E58-8886A11C780A}" destId="{D1DC83BC-971D-4F2D-B45C-7C235E06E933}" srcOrd="1" destOrd="0" presId="urn:microsoft.com/office/officeart/2005/8/layout/list1"/>
    <dgm:cxn modelId="{D3E258FD-FC8B-4EA9-BFF6-99DDD8CB5718}" type="presOf" srcId="{7FCCF913-E423-4C5C-9E66-895149FD85CB}" destId="{26830167-6AAC-4390-9234-4F2B21FBC652}" srcOrd="1" destOrd="0" presId="urn:microsoft.com/office/officeart/2005/8/layout/list1"/>
    <dgm:cxn modelId="{8820F15E-D9D1-476C-8D59-723F4779E369}" srcId="{A29200F5-9622-404B-987A-AAB4BA4889F5}" destId="{7FCCF913-E423-4C5C-9E66-895149FD85CB}" srcOrd="2" destOrd="0" parTransId="{4E595288-1D66-4852-917F-57B48A298318}" sibTransId="{6CC561F1-6B9E-482A-A14B-C35362EAFFF5}"/>
    <dgm:cxn modelId="{1545BF31-95DB-454F-A84A-81B9D7339693}" type="presOf" srcId="{A29200F5-9622-404B-987A-AAB4BA4889F5}" destId="{5027FFB7-5D58-4F52-9F5F-563783B01660}" srcOrd="0" destOrd="0" presId="urn:microsoft.com/office/officeart/2005/8/layout/list1"/>
    <dgm:cxn modelId="{4E79E69E-172F-4EC8-BB18-80617B24D3B9}" srcId="{A29200F5-9622-404B-987A-AAB4BA4889F5}" destId="{E4407D62-8FBE-47A2-8E58-8886A11C780A}" srcOrd="1" destOrd="0" parTransId="{E6EF668A-378E-4AA9-AAFB-A7F9EDEC1EA9}" sibTransId="{0E45AA32-1183-4151-AF40-085FCA18315F}"/>
    <dgm:cxn modelId="{AC2293F0-744D-4EB4-BD7D-13A7BF29BA7B}" type="presOf" srcId="{E4407D62-8FBE-47A2-8E58-8886A11C780A}" destId="{0AC95E3B-0AE6-4C9D-829D-A41ECA0EC309}" srcOrd="0" destOrd="0" presId="urn:microsoft.com/office/officeart/2005/8/layout/list1"/>
    <dgm:cxn modelId="{69DBACC4-0431-41FB-8EB8-60A12C39158A}" type="presOf" srcId="{710F8852-B11D-4EED-947D-476A9C180E97}" destId="{D6EC57D9-B457-40FA-B0B7-351602FD5863}" srcOrd="1" destOrd="0" presId="urn:microsoft.com/office/officeart/2005/8/layout/list1"/>
    <dgm:cxn modelId="{BEE2D81E-25C6-4B57-961B-39619ED5AEC6}" srcId="{A29200F5-9622-404B-987A-AAB4BA4889F5}" destId="{710F8852-B11D-4EED-947D-476A9C180E97}" srcOrd="0" destOrd="0" parTransId="{8FF5A49E-A8AA-407D-9A0D-FCCA07E34EA9}" sibTransId="{E273518F-4C68-4851-B030-60E219E63353}"/>
    <dgm:cxn modelId="{119DFE78-6B94-4163-BF83-D49D5CDBE626}" type="presParOf" srcId="{5027FFB7-5D58-4F52-9F5F-563783B01660}" destId="{B379F634-4DD4-4595-A1F0-7D7BD6417AE3}" srcOrd="0" destOrd="0" presId="urn:microsoft.com/office/officeart/2005/8/layout/list1"/>
    <dgm:cxn modelId="{B56C9316-535E-4E55-8C47-B59460218E1D}" type="presParOf" srcId="{B379F634-4DD4-4595-A1F0-7D7BD6417AE3}" destId="{17DD2063-34AD-4499-8EF6-A15A054CC5C8}" srcOrd="0" destOrd="0" presId="urn:microsoft.com/office/officeart/2005/8/layout/list1"/>
    <dgm:cxn modelId="{E2E6942D-F0BC-4F25-A07C-F1CE85CDBBB2}" type="presParOf" srcId="{B379F634-4DD4-4595-A1F0-7D7BD6417AE3}" destId="{D6EC57D9-B457-40FA-B0B7-351602FD5863}" srcOrd="1" destOrd="0" presId="urn:microsoft.com/office/officeart/2005/8/layout/list1"/>
    <dgm:cxn modelId="{6EEC696F-4BE4-4C1B-B0A3-BD8FCBDE80AB}" type="presParOf" srcId="{5027FFB7-5D58-4F52-9F5F-563783B01660}" destId="{C6733FCA-054F-477E-A710-A0AC5D31C458}" srcOrd="1" destOrd="0" presId="urn:microsoft.com/office/officeart/2005/8/layout/list1"/>
    <dgm:cxn modelId="{4D96F1AD-8CCA-4E6C-8562-45B7D35305AB}" type="presParOf" srcId="{5027FFB7-5D58-4F52-9F5F-563783B01660}" destId="{CA5148BD-6EF5-4650-988D-FA403BDD83DE}" srcOrd="2" destOrd="0" presId="urn:microsoft.com/office/officeart/2005/8/layout/list1"/>
    <dgm:cxn modelId="{2301C8ED-EAE0-446B-AFCA-79855B9C347C}" type="presParOf" srcId="{5027FFB7-5D58-4F52-9F5F-563783B01660}" destId="{3FB0F233-431B-4074-9F88-5EFB1EDF95D2}" srcOrd="3" destOrd="0" presId="urn:microsoft.com/office/officeart/2005/8/layout/list1"/>
    <dgm:cxn modelId="{E1BBC0F4-078E-4430-8B87-CB2C32A4F56F}" type="presParOf" srcId="{5027FFB7-5D58-4F52-9F5F-563783B01660}" destId="{012B3877-5794-4B22-94FF-CEA18CA8FA6B}" srcOrd="4" destOrd="0" presId="urn:microsoft.com/office/officeart/2005/8/layout/list1"/>
    <dgm:cxn modelId="{CEDAF528-3846-4714-A6DF-DC13275E732C}" type="presParOf" srcId="{012B3877-5794-4B22-94FF-CEA18CA8FA6B}" destId="{0AC95E3B-0AE6-4C9D-829D-A41ECA0EC309}" srcOrd="0" destOrd="0" presId="urn:microsoft.com/office/officeart/2005/8/layout/list1"/>
    <dgm:cxn modelId="{AC120625-D26D-4B2D-AF4F-65CD28EC56D8}" type="presParOf" srcId="{012B3877-5794-4B22-94FF-CEA18CA8FA6B}" destId="{D1DC83BC-971D-4F2D-B45C-7C235E06E933}" srcOrd="1" destOrd="0" presId="urn:microsoft.com/office/officeart/2005/8/layout/list1"/>
    <dgm:cxn modelId="{77952BBC-94C7-443D-8E68-62D7966DACB2}" type="presParOf" srcId="{5027FFB7-5D58-4F52-9F5F-563783B01660}" destId="{FDB8F6CC-8575-42CC-A135-037428115CC6}" srcOrd="5" destOrd="0" presId="urn:microsoft.com/office/officeart/2005/8/layout/list1"/>
    <dgm:cxn modelId="{AFD16F34-08A2-4D64-ADC6-74C0D7B6AC7A}" type="presParOf" srcId="{5027FFB7-5D58-4F52-9F5F-563783B01660}" destId="{3E13498D-97C5-457C-80B5-8D3F86512806}" srcOrd="6" destOrd="0" presId="urn:microsoft.com/office/officeart/2005/8/layout/list1"/>
    <dgm:cxn modelId="{A75FF661-3278-4086-B542-8AEA42B034F1}" type="presParOf" srcId="{5027FFB7-5D58-4F52-9F5F-563783B01660}" destId="{4C38443A-D2DA-4D93-9DD0-1F9D4FD41251}" srcOrd="7" destOrd="0" presId="urn:microsoft.com/office/officeart/2005/8/layout/list1"/>
    <dgm:cxn modelId="{B1F1142D-7B98-4FE3-A5F9-00A8CB35951C}" type="presParOf" srcId="{5027FFB7-5D58-4F52-9F5F-563783B01660}" destId="{292B5AE9-AA84-4BC6-8589-7754131FEAE6}" srcOrd="8" destOrd="0" presId="urn:microsoft.com/office/officeart/2005/8/layout/list1"/>
    <dgm:cxn modelId="{A2F14EB2-A37E-4C7A-B46E-098157D90040}" type="presParOf" srcId="{292B5AE9-AA84-4BC6-8589-7754131FEAE6}" destId="{56096921-4F93-453D-A1DD-C25425EC2F81}" srcOrd="0" destOrd="0" presId="urn:microsoft.com/office/officeart/2005/8/layout/list1"/>
    <dgm:cxn modelId="{357A9B0C-143B-458D-A30E-514F51505E7F}" type="presParOf" srcId="{292B5AE9-AA84-4BC6-8589-7754131FEAE6}" destId="{26830167-6AAC-4390-9234-4F2B21FBC652}" srcOrd="1" destOrd="0" presId="urn:microsoft.com/office/officeart/2005/8/layout/list1"/>
    <dgm:cxn modelId="{62EB2679-6FBC-4DD3-97A7-E88C16C1BB27}" type="presParOf" srcId="{5027FFB7-5D58-4F52-9F5F-563783B01660}" destId="{9B510A2E-023E-4E9A-BD78-113CF1A821FD}" srcOrd="9" destOrd="0" presId="urn:microsoft.com/office/officeart/2005/8/layout/list1"/>
    <dgm:cxn modelId="{5A117CE3-4438-4952-955E-3808E7DE3FBB}" type="presParOf" srcId="{5027FFB7-5D58-4F52-9F5F-563783B01660}" destId="{92398A8C-1AF5-46A8-ACDB-9F9854EE72A6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9200F5-9622-404B-987A-AAB4BA4889F5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0F8852-B11D-4EED-947D-476A9C180E97}">
      <dgm:prSet phldrT="[Текст]"/>
      <dgm:spPr/>
      <dgm:t>
        <a:bodyPr/>
        <a:lstStyle/>
        <a:p>
          <a:r>
            <a:rPr lang="ru-RU" b="1" dirty="0" smtClean="0"/>
            <a:t>КИПК, МКМЦ</a:t>
          </a:r>
        </a:p>
      </dgm:t>
    </dgm:pt>
    <dgm:pt modelId="{8FF5A49E-A8AA-407D-9A0D-FCCA07E34EA9}" type="parTrans" cxnId="{BEE2D81E-25C6-4B57-961B-39619ED5AEC6}">
      <dgm:prSet/>
      <dgm:spPr/>
      <dgm:t>
        <a:bodyPr/>
        <a:lstStyle/>
        <a:p>
          <a:endParaRPr lang="ru-RU"/>
        </a:p>
      </dgm:t>
    </dgm:pt>
    <dgm:pt modelId="{E273518F-4C68-4851-B030-60E219E63353}" type="sibTrans" cxnId="{BEE2D81E-25C6-4B57-961B-39619ED5AEC6}">
      <dgm:prSet/>
      <dgm:spPr/>
      <dgm:t>
        <a:bodyPr/>
        <a:lstStyle/>
        <a:p>
          <a:endParaRPr lang="ru-RU"/>
        </a:p>
      </dgm:t>
    </dgm:pt>
    <dgm:pt modelId="{E4407D62-8FBE-47A2-8E58-8886A11C780A}">
      <dgm:prSet phldrT="[Текст]"/>
      <dgm:spPr/>
      <dgm:t>
        <a:bodyPr/>
        <a:lstStyle/>
        <a:p>
          <a:r>
            <a:rPr lang="ru-RU" b="1" dirty="0" smtClean="0"/>
            <a:t>Федеральный проект 500+, </a:t>
          </a:r>
        </a:p>
        <a:p>
          <a:r>
            <a:rPr lang="ru-RU" b="1" dirty="0" smtClean="0"/>
            <a:t>Помощь кураторов</a:t>
          </a:r>
        </a:p>
      </dgm:t>
    </dgm:pt>
    <dgm:pt modelId="{E6EF668A-378E-4AA9-AAFB-A7F9EDEC1EA9}" type="parTrans" cxnId="{4E79E69E-172F-4EC8-BB18-80617B24D3B9}">
      <dgm:prSet/>
      <dgm:spPr/>
      <dgm:t>
        <a:bodyPr/>
        <a:lstStyle/>
        <a:p>
          <a:endParaRPr lang="ru-RU"/>
        </a:p>
      </dgm:t>
    </dgm:pt>
    <dgm:pt modelId="{0E45AA32-1183-4151-AF40-085FCA18315F}" type="sibTrans" cxnId="{4E79E69E-172F-4EC8-BB18-80617B24D3B9}">
      <dgm:prSet/>
      <dgm:spPr/>
      <dgm:t>
        <a:bodyPr/>
        <a:lstStyle/>
        <a:p>
          <a:endParaRPr lang="ru-RU"/>
        </a:p>
      </dgm:t>
    </dgm:pt>
    <dgm:pt modelId="{7FCCF913-E423-4C5C-9E66-895149FD85CB}">
      <dgm:prSet phldrT="[Текст]"/>
      <dgm:spPr/>
      <dgm:t>
        <a:bodyPr/>
        <a:lstStyle/>
        <a:p>
          <a:r>
            <a:rPr lang="ru-RU" b="1" dirty="0" smtClean="0"/>
            <a:t>Супервизоры</a:t>
          </a:r>
          <a:endParaRPr lang="ru-RU" b="1" dirty="0" smtClean="0"/>
        </a:p>
      </dgm:t>
    </dgm:pt>
    <dgm:pt modelId="{4E595288-1D66-4852-917F-57B48A298318}" type="parTrans" cxnId="{8820F15E-D9D1-476C-8D59-723F4779E369}">
      <dgm:prSet/>
      <dgm:spPr/>
      <dgm:t>
        <a:bodyPr/>
        <a:lstStyle/>
        <a:p>
          <a:endParaRPr lang="ru-RU"/>
        </a:p>
      </dgm:t>
    </dgm:pt>
    <dgm:pt modelId="{6CC561F1-6B9E-482A-A14B-C35362EAFFF5}" type="sibTrans" cxnId="{8820F15E-D9D1-476C-8D59-723F4779E369}">
      <dgm:prSet/>
      <dgm:spPr/>
      <dgm:t>
        <a:bodyPr/>
        <a:lstStyle/>
        <a:p>
          <a:endParaRPr lang="ru-RU"/>
        </a:p>
      </dgm:t>
    </dgm:pt>
    <dgm:pt modelId="{C51A0897-52EF-469D-B535-6AB3C94769C6}">
      <dgm:prSet phldrT="[Текст]"/>
      <dgm:spPr/>
      <dgm:t>
        <a:bodyPr/>
        <a:lstStyle/>
        <a:p>
          <a:r>
            <a:rPr lang="ru-RU" b="1" dirty="0" smtClean="0"/>
            <a:t>ЦОС</a:t>
          </a:r>
          <a:endParaRPr lang="ru-RU" b="1" dirty="0" smtClean="0"/>
        </a:p>
      </dgm:t>
    </dgm:pt>
    <dgm:pt modelId="{D025EF41-C271-434F-B858-949AD741BDA1}" type="parTrans" cxnId="{7967E088-B4C1-40C2-8029-A295E95AE330}">
      <dgm:prSet/>
      <dgm:spPr/>
      <dgm:t>
        <a:bodyPr/>
        <a:lstStyle/>
        <a:p>
          <a:endParaRPr lang="ru-RU"/>
        </a:p>
      </dgm:t>
    </dgm:pt>
    <dgm:pt modelId="{ACC8996D-2E93-4AFE-B216-8D9809FE2649}" type="sibTrans" cxnId="{7967E088-B4C1-40C2-8029-A295E95AE330}">
      <dgm:prSet/>
      <dgm:spPr/>
      <dgm:t>
        <a:bodyPr/>
        <a:lstStyle/>
        <a:p>
          <a:endParaRPr lang="ru-RU"/>
        </a:p>
      </dgm:t>
    </dgm:pt>
    <dgm:pt modelId="{A095860A-05CA-49B6-A9B0-F5C46777F8D4}">
      <dgm:prSet phldrT="[Текст]"/>
      <dgm:spPr/>
      <dgm:t>
        <a:bodyPr/>
        <a:lstStyle/>
        <a:p>
          <a:r>
            <a:rPr lang="ru-RU" b="1" dirty="0" smtClean="0"/>
            <a:t>Точки роста</a:t>
          </a:r>
          <a:endParaRPr lang="ru-RU" b="1" dirty="0" smtClean="0"/>
        </a:p>
      </dgm:t>
    </dgm:pt>
    <dgm:pt modelId="{A53C49EF-FEAC-43AA-9336-2941E1B8BEE6}" type="parTrans" cxnId="{854EE188-C0C5-4602-BDCA-C88E1F9488BC}">
      <dgm:prSet/>
      <dgm:spPr/>
      <dgm:t>
        <a:bodyPr/>
        <a:lstStyle/>
        <a:p>
          <a:endParaRPr lang="ru-RU"/>
        </a:p>
      </dgm:t>
    </dgm:pt>
    <dgm:pt modelId="{887D3C70-A731-4820-8F8F-43AD1180CB62}" type="sibTrans" cxnId="{854EE188-C0C5-4602-BDCA-C88E1F9488BC}">
      <dgm:prSet/>
      <dgm:spPr/>
      <dgm:t>
        <a:bodyPr/>
        <a:lstStyle/>
        <a:p>
          <a:endParaRPr lang="ru-RU"/>
        </a:p>
      </dgm:t>
    </dgm:pt>
    <dgm:pt modelId="{5027FFB7-5D58-4F52-9F5F-563783B01660}" type="pres">
      <dgm:prSet presAssocID="{A29200F5-9622-404B-987A-AAB4BA4889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79F634-4DD4-4595-A1F0-7D7BD6417AE3}" type="pres">
      <dgm:prSet presAssocID="{710F8852-B11D-4EED-947D-476A9C180E97}" presName="parentLin" presStyleCnt="0"/>
      <dgm:spPr/>
    </dgm:pt>
    <dgm:pt modelId="{17DD2063-34AD-4499-8EF6-A15A054CC5C8}" type="pres">
      <dgm:prSet presAssocID="{710F8852-B11D-4EED-947D-476A9C180E9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6EC57D9-B457-40FA-B0B7-351602FD5863}" type="pres">
      <dgm:prSet presAssocID="{710F8852-B11D-4EED-947D-476A9C180E97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733FCA-054F-477E-A710-A0AC5D31C458}" type="pres">
      <dgm:prSet presAssocID="{710F8852-B11D-4EED-947D-476A9C180E97}" presName="negativeSpace" presStyleCnt="0"/>
      <dgm:spPr/>
    </dgm:pt>
    <dgm:pt modelId="{CA5148BD-6EF5-4650-988D-FA403BDD83DE}" type="pres">
      <dgm:prSet presAssocID="{710F8852-B11D-4EED-947D-476A9C180E97}" presName="childText" presStyleLbl="conFgAcc1" presStyleIdx="0" presStyleCnt="5">
        <dgm:presLayoutVars>
          <dgm:bulletEnabled val="1"/>
        </dgm:presLayoutVars>
      </dgm:prSet>
      <dgm:spPr/>
    </dgm:pt>
    <dgm:pt modelId="{3FB0F233-431B-4074-9F88-5EFB1EDF95D2}" type="pres">
      <dgm:prSet presAssocID="{E273518F-4C68-4851-B030-60E219E63353}" presName="spaceBetweenRectangles" presStyleCnt="0"/>
      <dgm:spPr/>
    </dgm:pt>
    <dgm:pt modelId="{012B3877-5794-4B22-94FF-CEA18CA8FA6B}" type="pres">
      <dgm:prSet presAssocID="{E4407D62-8FBE-47A2-8E58-8886A11C780A}" presName="parentLin" presStyleCnt="0"/>
      <dgm:spPr/>
    </dgm:pt>
    <dgm:pt modelId="{0AC95E3B-0AE6-4C9D-829D-A41ECA0EC309}" type="pres">
      <dgm:prSet presAssocID="{E4407D62-8FBE-47A2-8E58-8886A11C780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D1DC83BC-971D-4F2D-B45C-7C235E06E933}" type="pres">
      <dgm:prSet presAssocID="{E4407D62-8FBE-47A2-8E58-8886A11C780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8F6CC-8575-42CC-A135-037428115CC6}" type="pres">
      <dgm:prSet presAssocID="{E4407D62-8FBE-47A2-8E58-8886A11C780A}" presName="negativeSpace" presStyleCnt="0"/>
      <dgm:spPr/>
    </dgm:pt>
    <dgm:pt modelId="{3E13498D-97C5-457C-80B5-8D3F86512806}" type="pres">
      <dgm:prSet presAssocID="{E4407D62-8FBE-47A2-8E58-8886A11C780A}" presName="childText" presStyleLbl="conFgAcc1" presStyleIdx="1" presStyleCnt="5">
        <dgm:presLayoutVars>
          <dgm:bulletEnabled val="1"/>
        </dgm:presLayoutVars>
      </dgm:prSet>
      <dgm:spPr/>
    </dgm:pt>
    <dgm:pt modelId="{4C38443A-D2DA-4D93-9DD0-1F9D4FD41251}" type="pres">
      <dgm:prSet presAssocID="{0E45AA32-1183-4151-AF40-085FCA18315F}" presName="spaceBetweenRectangles" presStyleCnt="0"/>
      <dgm:spPr/>
    </dgm:pt>
    <dgm:pt modelId="{292B5AE9-AA84-4BC6-8589-7754131FEAE6}" type="pres">
      <dgm:prSet presAssocID="{7FCCF913-E423-4C5C-9E66-895149FD85CB}" presName="parentLin" presStyleCnt="0"/>
      <dgm:spPr/>
    </dgm:pt>
    <dgm:pt modelId="{56096921-4F93-453D-A1DD-C25425EC2F81}" type="pres">
      <dgm:prSet presAssocID="{7FCCF913-E423-4C5C-9E66-895149FD85C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6830167-6AAC-4390-9234-4F2B21FBC652}" type="pres">
      <dgm:prSet presAssocID="{7FCCF913-E423-4C5C-9E66-895149FD85C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510A2E-023E-4E9A-BD78-113CF1A821FD}" type="pres">
      <dgm:prSet presAssocID="{7FCCF913-E423-4C5C-9E66-895149FD85CB}" presName="negativeSpace" presStyleCnt="0"/>
      <dgm:spPr/>
    </dgm:pt>
    <dgm:pt modelId="{92398A8C-1AF5-46A8-ACDB-9F9854EE72A6}" type="pres">
      <dgm:prSet presAssocID="{7FCCF913-E423-4C5C-9E66-895149FD85CB}" presName="childText" presStyleLbl="conFgAcc1" presStyleIdx="2" presStyleCnt="5">
        <dgm:presLayoutVars>
          <dgm:bulletEnabled val="1"/>
        </dgm:presLayoutVars>
      </dgm:prSet>
      <dgm:spPr/>
    </dgm:pt>
    <dgm:pt modelId="{76BAFBB1-F8A6-4B8E-94F8-627E2393E0F4}" type="pres">
      <dgm:prSet presAssocID="{6CC561F1-6B9E-482A-A14B-C35362EAFFF5}" presName="spaceBetweenRectangles" presStyleCnt="0"/>
      <dgm:spPr/>
    </dgm:pt>
    <dgm:pt modelId="{5B8A4938-2C44-44A0-B255-A6EA95464C43}" type="pres">
      <dgm:prSet presAssocID="{C51A0897-52EF-469D-B535-6AB3C94769C6}" presName="parentLin" presStyleCnt="0"/>
      <dgm:spPr/>
    </dgm:pt>
    <dgm:pt modelId="{DC1CC7DC-9162-450E-88A6-5D6C1EAC1AD4}" type="pres">
      <dgm:prSet presAssocID="{C51A0897-52EF-469D-B535-6AB3C94769C6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50006D50-84C4-4E5D-8FAF-85B21A0988E8}" type="pres">
      <dgm:prSet presAssocID="{C51A0897-52EF-469D-B535-6AB3C94769C6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0EEF8B-1E39-4148-BD23-FBC69ED1A117}" type="pres">
      <dgm:prSet presAssocID="{C51A0897-52EF-469D-B535-6AB3C94769C6}" presName="negativeSpace" presStyleCnt="0"/>
      <dgm:spPr/>
    </dgm:pt>
    <dgm:pt modelId="{F0D1B41E-8E55-4508-A4E8-34FE6A9AAB81}" type="pres">
      <dgm:prSet presAssocID="{C51A0897-52EF-469D-B535-6AB3C94769C6}" presName="childText" presStyleLbl="conFgAcc1" presStyleIdx="3" presStyleCnt="5">
        <dgm:presLayoutVars>
          <dgm:bulletEnabled val="1"/>
        </dgm:presLayoutVars>
      </dgm:prSet>
      <dgm:spPr/>
    </dgm:pt>
    <dgm:pt modelId="{77DAF575-D0A8-4D42-B855-45F064DACBF4}" type="pres">
      <dgm:prSet presAssocID="{ACC8996D-2E93-4AFE-B216-8D9809FE2649}" presName="spaceBetweenRectangles" presStyleCnt="0"/>
      <dgm:spPr/>
    </dgm:pt>
    <dgm:pt modelId="{377CEB35-A1CB-4403-B958-7B20C0B2F6DC}" type="pres">
      <dgm:prSet presAssocID="{A095860A-05CA-49B6-A9B0-F5C46777F8D4}" presName="parentLin" presStyleCnt="0"/>
      <dgm:spPr/>
    </dgm:pt>
    <dgm:pt modelId="{B8EDD588-3356-48B2-B9F5-10DD58F0921E}" type="pres">
      <dgm:prSet presAssocID="{A095860A-05CA-49B6-A9B0-F5C46777F8D4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643F72E9-59B4-4B0A-BE2D-CA8155E07C53}" type="pres">
      <dgm:prSet presAssocID="{A095860A-05CA-49B6-A9B0-F5C46777F8D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FC6CCD-69F7-40DC-93DD-97761C4017F8}" type="pres">
      <dgm:prSet presAssocID="{A095860A-05CA-49B6-A9B0-F5C46777F8D4}" presName="negativeSpace" presStyleCnt="0"/>
      <dgm:spPr/>
    </dgm:pt>
    <dgm:pt modelId="{8BA3E9E9-0C0D-40F4-B92C-81CB49FFA6A3}" type="pres">
      <dgm:prSet presAssocID="{A095860A-05CA-49B6-A9B0-F5C46777F8D4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11CB9CDE-EB10-4B78-8EFD-51DD645CA3E0}" type="presOf" srcId="{7FCCF913-E423-4C5C-9E66-895149FD85CB}" destId="{56096921-4F93-453D-A1DD-C25425EC2F81}" srcOrd="0" destOrd="0" presId="urn:microsoft.com/office/officeart/2005/8/layout/list1"/>
    <dgm:cxn modelId="{50C2F84C-2A9A-475B-A0C3-067186BB08C5}" type="presOf" srcId="{E4407D62-8FBE-47A2-8E58-8886A11C780A}" destId="{0AC95E3B-0AE6-4C9D-829D-A41ECA0EC309}" srcOrd="0" destOrd="0" presId="urn:microsoft.com/office/officeart/2005/8/layout/list1"/>
    <dgm:cxn modelId="{F9798F97-71AE-45C3-885B-8F0F0DE0DA51}" type="presOf" srcId="{C51A0897-52EF-469D-B535-6AB3C94769C6}" destId="{50006D50-84C4-4E5D-8FAF-85B21A0988E8}" srcOrd="1" destOrd="0" presId="urn:microsoft.com/office/officeart/2005/8/layout/list1"/>
    <dgm:cxn modelId="{4E79E69E-172F-4EC8-BB18-80617B24D3B9}" srcId="{A29200F5-9622-404B-987A-AAB4BA4889F5}" destId="{E4407D62-8FBE-47A2-8E58-8886A11C780A}" srcOrd="1" destOrd="0" parTransId="{E6EF668A-378E-4AA9-AAFB-A7F9EDEC1EA9}" sibTransId="{0E45AA32-1183-4151-AF40-085FCA18315F}"/>
    <dgm:cxn modelId="{854EE188-C0C5-4602-BDCA-C88E1F9488BC}" srcId="{A29200F5-9622-404B-987A-AAB4BA4889F5}" destId="{A095860A-05CA-49B6-A9B0-F5C46777F8D4}" srcOrd="4" destOrd="0" parTransId="{A53C49EF-FEAC-43AA-9336-2941E1B8BEE6}" sibTransId="{887D3C70-A731-4820-8F8F-43AD1180CB62}"/>
    <dgm:cxn modelId="{0DE3F90C-2276-4574-8093-08C32B85FBA9}" type="presOf" srcId="{A095860A-05CA-49B6-A9B0-F5C46777F8D4}" destId="{B8EDD588-3356-48B2-B9F5-10DD58F0921E}" srcOrd="0" destOrd="0" presId="urn:microsoft.com/office/officeart/2005/8/layout/list1"/>
    <dgm:cxn modelId="{7967E088-B4C1-40C2-8029-A295E95AE330}" srcId="{A29200F5-9622-404B-987A-AAB4BA4889F5}" destId="{C51A0897-52EF-469D-B535-6AB3C94769C6}" srcOrd="3" destOrd="0" parTransId="{D025EF41-C271-434F-B858-949AD741BDA1}" sibTransId="{ACC8996D-2E93-4AFE-B216-8D9809FE2649}"/>
    <dgm:cxn modelId="{6172D82B-2232-4584-AE58-562A3C63B609}" type="presOf" srcId="{C51A0897-52EF-469D-B535-6AB3C94769C6}" destId="{DC1CC7DC-9162-450E-88A6-5D6C1EAC1AD4}" srcOrd="0" destOrd="0" presId="urn:microsoft.com/office/officeart/2005/8/layout/list1"/>
    <dgm:cxn modelId="{7549C901-E0B5-47B5-BE3F-CB258531F5DD}" type="presOf" srcId="{E4407D62-8FBE-47A2-8E58-8886A11C780A}" destId="{D1DC83BC-971D-4F2D-B45C-7C235E06E933}" srcOrd="1" destOrd="0" presId="urn:microsoft.com/office/officeart/2005/8/layout/list1"/>
    <dgm:cxn modelId="{C52DEF5A-6021-4579-AEE3-E74546A0A6C5}" type="presOf" srcId="{710F8852-B11D-4EED-947D-476A9C180E97}" destId="{D6EC57D9-B457-40FA-B0B7-351602FD5863}" srcOrd="1" destOrd="0" presId="urn:microsoft.com/office/officeart/2005/8/layout/list1"/>
    <dgm:cxn modelId="{BEE2D81E-25C6-4B57-961B-39619ED5AEC6}" srcId="{A29200F5-9622-404B-987A-AAB4BA4889F5}" destId="{710F8852-B11D-4EED-947D-476A9C180E97}" srcOrd="0" destOrd="0" parTransId="{8FF5A49E-A8AA-407D-9A0D-FCCA07E34EA9}" sibTransId="{E273518F-4C68-4851-B030-60E219E63353}"/>
    <dgm:cxn modelId="{442FC208-37FD-4563-BB33-23D581AAEFDC}" type="presOf" srcId="{7FCCF913-E423-4C5C-9E66-895149FD85CB}" destId="{26830167-6AAC-4390-9234-4F2B21FBC652}" srcOrd="1" destOrd="0" presId="urn:microsoft.com/office/officeart/2005/8/layout/list1"/>
    <dgm:cxn modelId="{2D5CB6E0-5451-4125-BE6B-E8AEE2E11BB2}" type="presOf" srcId="{A095860A-05CA-49B6-A9B0-F5C46777F8D4}" destId="{643F72E9-59B4-4B0A-BE2D-CA8155E07C53}" srcOrd="1" destOrd="0" presId="urn:microsoft.com/office/officeart/2005/8/layout/list1"/>
    <dgm:cxn modelId="{8820F15E-D9D1-476C-8D59-723F4779E369}" srcId="{A29200F5-9622-404B-987A-AAB4BA4889F5}" destId="{7FCCF913-E423-4C5C-9E66-895149FD85CB}" srcOrd="2" destOrd="0" parTransId="{4E595288-1D66-4852-917F-57B48A298318}" sibTransId="{6CC561F1-6B9E-482A-A14B-C35362EAFFF5}"/>
    <dgm:cxn modelId="{0283AF4C-1F1C-4BB7-9B0B-BDF2261C6EBC}" type="presOf" srcId="{710F8852-B11D-4EED-947D-476A9C180E97}" destId="{17DD2063-34AD-4499-8EF6-A15A054CC5C8}" srcOrd="0" destOrd="0" presId="urn:microsoft.com/office/officeart/2005/8/layout/list1"/>
    <dgm:cxn modelId="{BD771838-ED00-4324-AE4D-444B5A98E1F5}" type="presOf" srcId="{A29200F5-9622-404B-987A-AAB4BA4889F5}" destId="{5027FFB7-5D58-4F52-9F5F-563783B01660}" srcOrd="0" destOrd="0" presId="urn:microsoft.com/office/officeart/2005/8/layout/list1"/>
    <dgm:cxn modelId="{C4C7083E-EB8F-42ED-8F26-100AFDFD4D08}" type="presParOf" srcId="{5027FFB7-5D58-4F52-9F5F-563783B01660}" destId="{B379F634-4DD4-4595-A1F0-7D7BD6417AE3}" srcOrd="0" destOrd="0" presId="urn:microsoft.com/office/officeart/2005/8/layout/list1"/>
    <dgm:cxn modelId="{8651BF1E-E38E-4DA5-9402-D8A90C5BCDD7}" type="presParOf" srcId="{B379F634-4DD4-4595-A1F0-7D7BD6417AE3}" destId="{17DD2063-34AD-4499-8EF6-A15A054CC5C8}" srcOrd="0" destOrd="0" presId="urn:microsoft.com/office/officeart/2005/8/layout/list1"/>
    <dgm:cxn modelId="{D261A998-11FB-4D12-B10F-121BE9C727A1}" type="presParOf" srcId="{B379F634-4DD4-4595-A1F0-7D7BD6417AE3}" destId="{D6EC57D9-B457-40FA-B0B7-351602FD5863}" srcOrd="1" destOrd="0" presId="urn:microsoft.com/office/officeart/2005/8/layout/list1"/>
    <dgm:cxn modelId="{FC5AF459-1E42-432E-94AB-E353A7964A49}" type="presParOf" srcId="{5027FFB7-5D58-4F52-9F5F-563783B01660}" destId="{C6733FCA-054F-477E-A710-A0AC5D31C458}" srcOrd="1" destOrd="0" presId="urn:microsoft.com/office/officeart/2005/8/layout/list1"/>
    <dgm:cxn modelId="{D1D0F7F0-8C41-4A31-AC0F-3D7ABF371003}" type="presParOf" srcId="{5027FFB7-5D58-4F52-9F5F-563783B01660}" destId="{CA5148BD-6EF5-4650-988D-FA403BDD83DE}" srcOrd="2" destOrd="0" presId="urn:microsoft.com/office/officeart/2005/8/layout/list1"/>
    <dgm:cxn modelId="{04135A98-2A90-4464-BC16-FA099AADCBEF}" type="presParOf" srcId="{5027FFB7-5D58-4F52-9F5F-563783B01660}" destId="{3FB0F233-431B-4074-9F88-5EFB1EDF95D2}" srcOrd="3" destOrd="0" presId="urn:microsoft.com/office/officeart/2005/8/layout/list1"/>
    <dgm:cxn modelId="{99278AF7-94E7-440F-9610-6E7E87333C42}" type="presParOf" srcId="{5027FFB7-5D58-4F52-9F5F-563783B01660}" destId="{012B3877-5794-4B22-94FF-CEA18CA8FA6B}" srcOrd="4" destOrd="0" presId="urn:microsoft.com/office/officeart/2005/8/layout/list1"/>
    <dgm:cxn modelId="{F0E3D0E1-7601-402B-9B19-8A2157AB6D52}" type="presParOf" srcId="{012B3877-5794-4B22-94FF-CEA18CA8FA6B}" destId="{0AC95E3B-0AE6-4C9D-829D-A41ECA0EC309}" srcOrd="0" destOrd="0" presId="urn:microsoft.com/office/officeart/2005/8/layout/list1"/>
    <dgm:cxn modelId="{046CB69C-D40B-4D06-B9EF-8465F2BD9E3D}" type="presParOf" srcId="{012B3877-5794-4B22-94FF-CEA18CA8FA6B}" destId="{D1DC83BC-971D-4F2D-B45C-7C235E06E933}" srcOrd="1" destOrd="0" presId="urn:microsoft.com/office/officeart/2005/8/layout/list1"/>
    <dgm:cxn modelId="{F0016BC3-175B-4CE5-BEF4-C059305A7C58}" type="presParOf" srcId="{5027FFB7-5D58-4F52-9F5F-563783B01660}" destId="{FDB8F6CC-8575-42CC-A135-037428115CC6}" srcOrd="5" destOrd="0" presId="urn:microsoft.com/office/officeart/2005/8/layout/list1"/>
    <dgm:cxn modelId="{14480D55-CFD8-408E-8B87-E94B9185D98A}" type="presParOf" srcId="{5027FFB7-5D58-4F52-9F5F-563783B01660}" destId="{3E13498D-97C5-457C-80B5-8D3F86512806}" srcOrd="6" destOrd="0" presId="urn:microsoft.com/office/officeart/2005/8/layout/list1"/>
    <dgm:cxn modelId="{03F324E3-3CE6-481C-BF41-3CBC5004CA85}" type="presParOf" srcId="{5027FFB7-5D58-4F52-9F5F-563783B01660}" destId="{4C38443A-D2DA-4D93-9DD0-1F9D4FD41251}" srcOrd="7" destOrd="0" presId="urn:microsoft.com/office/officeart/2005/8/layout/list1"/>
    <dgm:cxn modelId="{BE2970BA-F161-4402-897C-ECEF1BF94D26}" type="presParOf" srcId="{5027FFB7-5D58-4F52-9F5F-563783B01660}" destId="{292B5AE9-AA84-4BC6-8589-7754131FEAE6}" srcOrd="8" destOrd="0" presId="urn:microsoft.com/office/officeart/2005/8/layout/list1"/>
    <dgm:cxn modelId="{B575983B-E949-4AAC-90E8-1FD94CBF5B07}" type="presParOf" srcId="{292B5AE9-AA84-4BC6-8589-7754131FEAE6}" destId="{56096921-4F93-453D-A1DD-C25425EC2F81}" srcOrd="0" destOrd="0" presId="urn:microsoft.com/office/officeart/2005/8/layout/list1"/>
    <dgm:cxn modelId="{E4E3101A-3908-457F-A765-5CCACFB63F0C}" type="presParOf" srcId="{292B5AE9-AA84-4BC6-8589-7754131FEAE6}" destId="{26830167-6AAC-4390-9234-4F2B21FBC652}" srcOrd="1" destOrd="0" presId="urn:microsoft.com/office/officeart/2005/8/layout/list1"/>
    <dgm:cxn modelId="{C6208751-E7AE-4281-8F2B-A7523A4B1299}" type="presParOf" srcId="{5027FFB7-5D58-4F52-9F5F-563783B01660}" destId="{9B510A2E-023E-4E9A-BD78-113CF1A821FD}" srcOrd="9" destOrd="0" presId="urn:microsoft.com/office/officeart/2005/8/layout/list1"/>
    <dgm:cxn modelId="{F34FEB6B-7EC6-460E-9D4B-B885D6355651}" type="presParOf" srcId="{5027FFB7-5D58-4F52-9F5F-563783B01660}" destId="{92398A8C-1AF5-46A8-ACDB-9F9854EE72A6}" srcOrd="10" destOrd="0" presId="urn:microsoft.com/office/officeart/2005/8/layout/list1"/>
    <dgm:cxn modelId="{855C1EE5-F7CB-4841-B81E-89F9C43071B8}" type="presParOf" srcId="{5027FFB7-5D58-4F52-9F5F-563783B01660}" destId="{76BAFBB1-F8A6-4B8E-94F8-627E2393E0F4}" srcOrd="11" destOrd="0" presId="urn:microsoft.com/office/officeart/2005/8/layout/list1"/>
    <dgm:cxn modelId="{95E7B9BF-0F59-43D7-9BEF-F555BA527692}" type="presParOf" srcId="{5027FFB7-5D58-4F52-9F5F-563783B01660}" destId="{5B8A4938-2C44-44A0-B255-A6EA95464C43}" srcOrd="12" destOrd="0" presId="urn:microsoft.com/office/officeart/2005/8/layout/list1"/>
    <dgm:cxn modelId="{E1EF768C-CE49-412B-8C6E-7EFC7A8FF515}" type="presParOf" srcId="{5B8A4938-2C44-44A0-B255-A6EA95464C43}" destId="{DC1CC7DC-9162-450E-88A6-5D6C1EAC1AD4}" srcOrd="0" destOrd="0" presId="urn:microsoft.com/office/officeart/2005/8/layout/list1"/>
    <dgm:cxn modelId="{21263188-1C5B-407E-84F3-94E4E951EC14}" type="presParOf" srcId="{5B8A4938-2C44-44A0-B255-A6EA95464C43}" destId="{50006D50-84C4-4E5D-8FAF-85B21A0988E8}" srcOrd="1" destOrd="0" presId="urn:microsoft.com/office/officeart/2005/8/layout/list1"/>
    <dgm:cxn modelId="{B99EBA7C-C0C0-40AD-8665-D55D6983365D}" type="presParOf" srcId="{5027FFB7-5D58-4F52-9F5F-563783B01660}" destId="{6B0EEF8B-1E39-4148-BD23-FBC69ED1A117}" srcOrd="13" destOrd="0" presId="urn:microsoft.com/office/officeart/2005/8/layout/list1"/>
    <dgm:cxn modelId="{59CA7CD7-7A70-4A83-BE81-2CD55CD140CE}" type="presParOf" srcId="{5027FFB7-5D58-4F52-9F5F-563783B01660}" destId="{F0D1B41E-8E55-4508-A4E8-34FE6A9AAB81}" srcOrd="14" destOrd="0" presId="urn:microsoft.com/office/officeart/2005/8/layout/list1"/>
    <dgm:cxn modelId="{0915AF03-053D-4563-B54C-841E91D5CBB3}" type="presParOf" srcId="{5027FFB7-5D58-4F52-9F5F-563783B01660}" destId="{77DAF575-D0A8-4D42-B855-45F064DACBF4}" srcOrd="15" destOrd="0" presId="urn:microsoft.com/office/officeart/2005/8/layout/list1"/>
    <dgm:cxn modelId="{ECE72128-CDC7-4ACE-A0C8-EAFA0C56320A}" type="presParOf" srcId="{5027FFB7-5D58-4F52-9F5F-563783B01660}" destId="{377CEB35-A1CB-4403-B958-7B20C0B2F6DC}" srcOrd="16" destOrd="0" presId="urn:microsoft.com/office/officeart/2005/8/layout/list1"/>
    <dgm:cxn modelId="{46D194EA-6503-4133-A595-4D62842F4A21}" type="presParOf" srcId="{377CEB35-A1CB-4403-B958-7B20C0B2F6DC}" destId="{B8EDD588-3356-48B2-B9F5-10DD58F0921E}" srcOrd="0" destOrd="0" presId="urn:microsoft.com/office/officeart/2005/8/layout/list1"/>
    <dgm:cxn modelId="{B86BA5A5-4366-44AF-AAF8-B8E139F64FF8}" type="presParOf" srcId="{377CEB35-A1CB-4403-B958-7B20C0B2F6DC}" destId="{643F72E9-59B4-4B0A-BE2D-CA8155E07C53}" srcOrd="1" destOrd="0" presId="urn:microsoft.com/office/officeart/2005/8/layout/list1"/>
    <dgm:cxn modelId="{F3FD915D-6D8D-4AB0-B780-7237FAA30601}" type="presParOf" srcId="{5027FFB7-5D58-4F52-9F5F-563783B01660}" destId="{4BFC6CCD-69F7-40DC-93DD-97761C4017F8}" srcOrd="17" destOrd="0" presId="urn:microsoft.com/office/officeart/2005/8/layout/list1"/>
    <dgm:cxn modelId="{7FEFDFFF-89C3-41A9-A94F-CA54C79DBA46}" type="presParOf" srcId="{5027FFB7-5D58-4F52-9F5F-563783B01660}" destId="{8BA3E9E9-0C0D-40F4-B92C-81CB49FFA6A3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7344816" cy="144016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&#1091;&#1103;&#1088;&#1088;&#1086;&#1086;.&#1088;&#1092;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&#1091;&#1103;&#1088;&#1088;&#1086;&#1086;.&#1088;&#1092;/category/deaytelnoct/mun_uprav_ocenki_kachestva/shcool_nizkie_rezultat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000240"/>
            <a:ext cx="7344816" cy="228601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Муниципальная программа поддержки школ с низкими результатами обучения в </a:t>
            </a:r>
            <a:r>
              <a:rPr lang="ru-RU" sz="3200" b="1" dirty="0" err="1" smtClean="0"/>
              <a:t>Уярском</a:t>
            </a:r>
            <a:r>
              <a:rPr lang="ru-RU" sz="3200" b="1" dirty="0" smtClean="0"/>
              <a:t> районе</a:t>
            </a:r>
            <a:endParaRPr lang="ru-RU" sz="3200" b="1" dirty="0"/>
          </a:p>
        </p:txBody>
      </p:sp>
      <p:pic>
        <p:nvPicPr>
          <p:cNvPr id="3" name="Рисунок 2" descr="article3222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8600" cy="108000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357818" y="0"/>
            <a:ext cx="3786182" cy="500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Отдел образования администрации Уярского района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6000768"/>
            <a:ext cx="3786182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Васильева И.С.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Ведущий специалист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4000" y="-24"/>
            <a:ext cx="184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214414" y="214290"/>
            <a:ext cx="607223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ШКОЛЫ С НИЗКИМИ ОБРАЗОВАТЕЛЬНЫМИ РЕЗУЛЬТАТАМИ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357158" y="1397000"/>
          <a:ext cx="8572560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 descr="article3222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8600" cy="108000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Факторы риска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6013" y="1557338"/>
          <a:ext cx="7632700" cy="50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article3222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86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00100" y="1285860"/>
          <a:ext cx="6962795" cy="50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article3222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8600" cy="1080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72272" y="4445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Комплекс мер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rticle322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8600" cy="1080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72272" y="4445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Мониторинг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116013" y="1557338"/>
          <a:ext cx="6885011" cy="388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rticle322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8600" cy="1080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72272" y="4445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Ресурсы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116013" y="1557338"/>
          <a:ext cx="6885011" cy="4729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rticle322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8600" cy="1080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72272" y="4445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Контакты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Васильева И.С. 8(39146)21449</a:t>
            </a:r>
          </a:p>
          <a:p>
            <a:r>
              <a:rPr lang="ru-RU" dirty="0" smtClean="0"/>
              <a:t>Сайт Отдела образования администрации Уярского района </a:t>
            </a:r>
            <a:r>
              <a:rPr lang="ru-RU" dirty="0" err="1" smtClean="0">
                <a:solidFill>
                  <a:srgbClr val="C00000"/>
                </a:solidFill>
                <a:hlinkClick r:id="rId3"/>
              </a:rPr>
              <a:t>уярроо.рф</a:t>
            </a:r>
            <a:r>
              <a:rPr lang="ru-RU" dirty="0" smtClean="0">
                <a:solidFill>
                  <a:srgbClr val="C00000"/>
                </a:solidFill>
                <a:hlinkClick r:id="rId3"/>
              </a:rPr>
              <a:t>  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Система работы со школами с низкими образовательными результатами</a:t>
            </a:r>
          </a:p>
          <a:p>
            <a:r>
              <a:rPr lang="en-US" dirty="0" smtClean="0">
                <a:hlinkClick r:id="rId4"/>
              </a:rPr>
              <a:t>http://xn--n1aaean6e.xn--p1ai/category/deaytelnoct/mun_uprav_ocenki_kachestva/shcool_nizkie_rezultat/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rticle322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858600" cy="1080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cap="none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0f189f0f7cf7f95daf677e5ec4bb5eb4dfbc89d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229</Words>
  <Application>Microsoft Office PowerPoint</Application>
  <PresentationFormat>Экран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Муниципальная программа поддержки школ с низкими результатами обучения в Уярском районе</vt:lpstr>
      <vt:lpstr>Слайд 2</vt:lpstr>
      <vt:lpstr>Факторы риска</vt:lpstr>
      <vt:lpstr>Слайд 4</vt:lpstr>
      <vt:lpstr>Слайд 5</vt:lpstr>
      <vt:lpstr>Слайд 6</vt:lpstr>
      <vt:lpstr>Слайд 7</vt:lpstr>
      <vt:lpstr>Спасибо за внимание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элегантность</dc:title>
  <dc:creator>obstinate</dc:creator>
  <dc:description>Шаблон презентации с сайта https://presentation-creation.ru/</dc:description>
  <cp:lastModifiedBy>Vasilieva</cp:lastModifiedBy>
  <cp:revision>798</cp:revision>
  <dcterms:created xsi:type="dcterms:W3CDTF">2018-02-25T09:09:03Z</dcterms:created>
  <dcterms:modified xsi:type="dcterms:W3CDTF">2021-11-16T08:08:58Z</dcterms:modified>
</cp:coreProperties>
</file>