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6" r:id="rId2"/>
    <p:sldId id="268" r:id="rId3"/>
    <p:sldId id="266" r:id="rId4"/>
    <p:sldId id="267" r:id="rId5"/>
    <p:sldId id="269" r:id="rId6"/>
    <p:sldId id="272" r:id="rId7"/>
    <p:sldId id="271" r:id="rId8"/>
    <p:sldId id="277" r:id="rId9"/>
    <p:sldId id="270" r:id="rId10"/>
    <p:sldId id="275" r:id="rId11"/>
    <p:sldId id="278" r:id="rId12"/>
    <p:sldId id="263" r:id="rId13"/>
    <p:sldId id="274" r:id="rId14"/>
    <p:sldId id="273" r:id="rId15"/>
    <p:sldId id="27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3979" autoAdjust="0"/>
  </p:normalViewPr>
  <p:slideViewPr>
    <p:cSldViewPr snapToGrid="0">
      <p:cViewPr varScale="1">
        <p:scale>
          <a:sx n="78" d="100"/>
          <a:sy n="78" d="100"/>
        </p:scale>
        <p:origin x="-78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1432" y="245807"/>
            <a:ext cx="6803923" cy="60271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 Семенович Макаренко </a:t>
            </a:r>
            <a:r>
              <a:rPr lang="ru-RU" sz="5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детского коллектива через игру и трудовую деятельность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User\Desktop\2dbXNLsIZ-Q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9307" y="371866"/>
            <a:ext cx="4722125" cy="373801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14167" y="5584713"/>
            <a:ext cx="106778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«Воспитание детей это большое, серьезное и страшно ответственное дело.»</a:t>
            </a:r>
            <a:br>
              <a:rPr lang="ru-RU" alt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73947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1316" y="240651"/>
            <a:ext cx="10078065" cy="128089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Главный лозунг колонии, созданной Макаренко, — «Не пищать!» — расшифровывается примерно так: «Ты взрослый человек, не ной, а неси ответственность за свои поступки».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99238" y="1645665"/>
            <a:ext cx="2458064" cy="26471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628270" y="3761350"/>
            <a:ext cx="2869592" cy="28695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589292" y="2540396"/>
            <a:ext cx="5309851" cy="27540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9990574" y="2836608"/>
            <a:ext cx="1768807" cy="354944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331973" y="2920182"/>
            <a:ext cx="5609480" cy="37411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12711" y="2047823"/>
            <a:ext cx="5691443" cy="33125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82283" y="374673"/>
            <a:ext cx="10019071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Воспитывает все: люди, вещи, явления, но прежде всего и больше всего – люди. Из них на первом месте – родители и педагоги.</a:t>
            </a:r>
          </a:p>
        </p:txBody>
      </p:sp>
    </p:spTree>
    <p:extLst>
      <p:ext uri="{BB962C8B-B14F-4D97-AF65-F5344CB8AC3E}">
        <p14:creationId xmlns:p14="http://schemas.microsoft.com/office/powerpoint/2010/main" xmlns="" val="120368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0183" y="106874"/>
            <a:ext cx="10455562" cy="128089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endParaRPr lang="ru-RU" sz="28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37651" y="1873825"/>
            <a:ext cx="2413204" cy="3217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502398" y="3823693"/>
            <a:ext cx="2742729" cy="30343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759669" y="2725359"/>
            <a:ext cx="2742729" cy="21399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350887" y="4618843"/>
            <a:ext cx="2686671" cy="201500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93361" y="284310"/>
            <a:ext cx="1008715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Современное образование все больше ориентируется на активное взаимодействие учителя и ученика, на создание условий для саморазвития и самореализации каждого ребенка.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245127" y="2346413"/>
            <a:ext cx="2475191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8834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0981" y="320040"/>
            <a:ext cx="9803631" cy="158496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Г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лавный рецепт педагогики А.С. Макаренко — живите с детьми одной жизнью, одним коллективом. Работайте вместе, принимайте решения вместе, ставьте цели вместе.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128579" y="2708724"/>
            <a:ext cx="3281745" cy="38469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31393" y="2708726"/>
            <a:ext cx="2885201" cy="38469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700389" y="3429001"/>
            <a:ext cx="4198388" cy="314184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1819" y="320040"/>
            <a:ext cx="10048568" cy="172212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пусть вашей настольной книгой станет «Педагогическая поэма» Антона Семёновича Макаренко. Поверьте, она читается на одном дыхании и в ней кладезь бесценных знаний!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avatars.dzeninfra.ru/get-zen_doc/3514290/pub_5faeeff570f5da1bdab16f1a_5faef0ffb32163393717724e/scale_120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9559" y="2585884"/>
            <a:ext cx="2644634" cy="404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v6.litres.ru/pub/c/cover_max1500/12916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4411" y="2585884"/>
            <a:ext cx="2673040" cy="404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1.ozone.ru/multimedia/c750/100578718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5769" y="2585884"/>
            <a:ext cx="2468044" cy="404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.book24.ru/v2/ASE000000000847945/COVER/cover3d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251" y="2585884"/>
            <a:ext cx="2563920" cy="404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6782" y="2738046"/>
            <a:ext cx="8911687" cy="128089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043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0327" y="624110"/>
            <a:ext cx="9694285" cy="1280890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педагогики Макаренко</a:t>
            </a:r>
            <a:endParaRPr lang="ru-RU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Доверие к детям;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- Коллективное воспитание;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- Самоуправление;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- Труд и практическая деятельность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0813" y="256272"/>
            <a:ext cx="9591668" cy="13660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в детском коллективе выступает в роли наставника и организатора. 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23003" y="1720646"/>
            <a:ext cx="5336795" cy="40025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254766" y="2425606"/>
            <a:ext cx="5642267" cy="42317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0813" y="323359"/>
            <a:ext cx="9952467" cy="15939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Квинтэссенцией методики системы воспитания, по Макаренко, является идея воспитательного коллектива. </a:t>
            </a:r>
          </a:p>
          <a:p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3228" y="2635590"/>
            <a:ext cx="5033818" cy="37753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0" y="1917291"/>
            <a:ext cx="3370247" cy="4493663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15612" y="449211"/>
            <a:ext cx="9469335" cy="1546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Система воспитания Антона Семеновича самая демократичная.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296422" y="2230128"/>
            <a:ext cx="5218133" cy="3913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423355" y="1676425"/>
            <a:ext cx="3765755" cy="5021007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0981" y="407801"/>
            <a:ext cx="996007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внимание в воспитании несовершеннолетних А.С. Макаренко  уделял игре и труду.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07316" y="2405136"/>
            <a:ext cx="4477414" cy="39885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164824" y="2382768"/>
            <a:ext cx="5347871" cy="401090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81316" y="305169"/>
            <a:ext cx="10196052" cy="15629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А.С. Макаренко утверждал, что в воспитательном процессе, кроме игр, должен присутствовать труд. Особенно важно трудовое воспитание в семье. 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605548" y="2172929"/>
            <a:ext cx="3362632" cy="44835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443020" y="2172929"/>
            <a:ext cx="3362631" cy="448350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hareslide.ru/img/thumbs/8e1808f759367fb1ff1f9e228786555f-800x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6116" y="271470"/>
            <a:ext cx="8416413" cy="631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9114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13349" y="514842"/>
            <a:ext cx="9607573" cy="13434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Макаренко не мыслил свою систему воспитания без участия в производительном труде.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32116" y="1737048"/>
            <a:ext cx="3661774" cy="32870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312648" y="3079258"/>
            <a:ext cx="3408274" cy="36084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679419" y="2027243"/>
            <a:ext cx="3334424" cy="44459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461</TotalTime>
  <Words>257</Words>
  <Application>Microsoft Office PowerPoint</Application>
  <PresentationFormat>Произвольный</PresentationFormat>
  <Paragraphs>20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Легкий дым</vt:lpstr>
      <vt:lpstr>Антон Семенович Макаренко   Воспитание детского коллектива через игру и трудовую деятельность</vt:lpstr>
      <vt:lpstr>Принципы педагогики Макаренко</vt:lpstr>
      <vt:lpstr>Слайд 3</vt:lpstr>
      <vt:lpstr>Слайд 4</vt:lpstr>
      <vt:lpstr>Слайд 5</vt:lpstr>
      <vt:lpstr>Большое внимание в воспитании несовершеннолетних А.С. Макаренко  уделял игре и труду. </vt:lpstr>
      <vt:lpstr>Слайд 7</vt:lpstr>
      <vt:lpstr>Слайд 8</vt:lpstr>
      <vt:lpstr>Слайд 9</vt:lpstr>
      <vt:lpstr>Главный лозунг колонии, созданной Макаренко, — «Не пищать!» — расшифровывается примерно так: «Ты взрослый человек, не ной, а неси ответственность за свои поступки».</vt:lpstr>
      <vt:lpstr>Слайд 11</vt:lpstr>
      <vt:lpstr> </vt:lpstr>
      <vt:lpstr>Главный рецепт педагогики А.С. Макаренко — живите с детьми одной жизнью, одним коллективом. Работайте вместе, принимайте решения вместе, ставьте цели вместе. </vt:lpstr>
      <vt:lpstr>И пусть вашей настольной книгой станет «Педагогическая поэма» Антона Семёновича Макаренко. Поверьте, она читается на одном дыхании и в ней кладезь бесценных знаний!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Антон Семенович Макаренко  о роли игры в воспитательном процессе</dc:title>
  <dc:creator>school3</dc:creator>
  <cp:lastModifiedBy>Васильева ИС</cp:lastModifiedBy>
  <cp:revision>49</cp:revision>
  <dcterms:created xsi:type="dcterms:W3CDTF">2024-01-24T13:51:18Z</dcterms:created>
  <dcterms:modified xsi:type="dcterms:W3CDTF">2024-02-19T06:42:42Z</dcterms:modified>
</cp:coreProperties>
</file>