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BD95-8907-42FF-873E-DF8E3A14CBB6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69D74D2-6365-4AB2-94AF-9EB05E39F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66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BD95-8907-42FF-873E-DF8E3A14CBB6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74D2-6365-4AB2-94AF-9EB05E39F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545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BD95-8907-42FF-873E-DF8E3A14CBB6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74D2-6365-4AB2-94AF-9EB05E39F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44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BD95-8907-42FF-873E-DF8E3A14CBB6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74D2-6365-4AB2-94AF-9EB05E39F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47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140BD95-8907-42FF-873E-DF8E3A14CBB6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69D74D2-6365-4AB2-94AF-9EB05E39F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79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BD95-8907-42FF-873E-DF8E3A14CBB6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74D2-6365-4AB2-94AF-9EB05E39F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3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BD95-8907-42FF-873E-DF8E3A14CBB6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74D2-6365-4AB2-94AF-9EB05E39F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314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BD95-8907-42FF-873E-DF8E3A14CBB6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74D2-6365-4AB2-94AF-9EB05E39F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12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BD95-8907-42FF-873E-DF8E3A14CBB6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74D2-6365-4AB2-94AF-9EB05E39F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66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BD95-8907-42FF-873E-DF8E3A14CBB6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74D2-6365-4AB2-94AF-9EB05E39F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2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BD95-8907-42FF-873E-DF8E3A14CBB6}" type="datetimeFigureOut">
              <a:rPr lang="ru-RU" smtClean="0"/>
              <a:t>02.02.2026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74D2-6365-4AB2-94AF-9EB05E39F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140BD95-8907-42FF-873E-DF8E3A14CBB6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69D74D2-6365-4AB2-94AF-9EB05E39F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6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6494" y="1745673"/>
            <a:ext cx="9144000" cy="3067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«Коллективное воспитание как основа формирования личности: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идеи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С. Макаренко </a:t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актуальность сегодня»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8447" y="4813321"/>
            <a:ext cx="9214321" cy="106984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Писаревская Наталья Владимировна, учитель русского языка и литературы,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рук-ль 10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МБОУ «Толстихинская СОШ»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9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0"/>
          <a:stretch/>
        </p:blipFill>
        <p:spPr>
          <a:xfrm>
            <a:off x="3146557" y="3793327"/>
            <a:ext cx="2725004" cy="30646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189" y="0"/>
            <a:ext cx="3285811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6" t="16582" r="25748"/>
          <a:stretch/>
        </p:blipFill>
        <p:spPr>
          <a:xfrm>
            <a:off x="5604090" y="2883947"/>
            <a:ext cx="3357503" cy="39740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74" y="943033"/>
            <a:ext cx="3327170" cy="5914967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069848" y="1241803"/>
            <a:ext cx="10058400" cy="40507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996" y="0"/>
            <a:ext cx="5614193" cy="404811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35173" y="0"/>
            <a:ext cx="3327170" cy="943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задания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83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" y="0"/>
            <a:ext cx="3857625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783" y="930652"/>
            <a:ext cx="4471060" cy="5961413"/>
          </a:xfrm>
          <a:prstGeom prst="rect">
            <a:avLst/>
          </a:prstGeom>
        </p:spPr>
      </p:pic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22" y="34065"/>
            <a:ext cx="2073940" cy="279614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71765" y="648032"/>
            <a:ext cx="4734202" cy="350626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783" y="0"/>
            <a:ext cx="4471060" cy="3353295"/>
          </a:xfrm>
        </p:spPr>
      </p:pic>
      <p:sp>
        <p:nvSpPr>
          <p:cNvPr id="9" name="Прямоугольник 8"/>
          <p:cNvSpPr/>
          <p:nvPr/>
        </p:nvSpPr>
        <p:spPr>
          <a:xfrm>
            <a:off x="8562562" y="5011387"/>
            <a:ext cx="3360264" cy="1258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задания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77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466"/>
            <a:ext cx="8128000" cy="609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795" y="-1"/>
            <a:ext cx="5078206" cy="67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9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706" y="1399032"/>
            <a:ext cx="4986567" cy="4073236"/>
          </a:xfrm>
        </p:spPr>
        <p:txBody>
          <a:bodyPr>
            <a:noAutofit/>
          </a:bodyPr>
          <a:lstStyle/>
          <a:p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Сегодня, когда мир требует от выпускников умения работать в команде, идеи </a:t>
            </a:r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акаренко </a:t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 ценны. </a:t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 задача — не слепо следовать букве, а </a:t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 переосмысливать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его подходы в контексте </a:t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 реалий.</a:t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449" y="1399032"/>
            <a:ext cx="6016831" cy="451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708" y="590797"/>
            <a:ext cx="5702056" cy="4833257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доклада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раскрыть суть идей А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С. Макаренко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коллективном воспитании и показать их значимость для современной образовательной практики.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993" y="1255836"/>
            <a:ext cx="5715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41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45" y="2101931"/>
            <a:ext cx="10515600" cy="3562599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Ключевые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идеи А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С. Макаренко 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коллективном воспитании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4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как среда развития личности</a:t>
            </a:r>
            <a:br>
              <a:rPr lang="ru-RU" sz="4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Принцип параллельного действия</a:t>
            </a:r>
            <a:br>
              <a:rPr lang="ru-RU" sz="4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Система перспективных линий</a:t>
            </a:r>
            <a:br>
              <a:rPr lang="ru-RU" sz="4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Трудовое воспитание</a:t>
            </a:r>
            <a:br>
              <a:rPr lang="ru-RU" sz="4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Самоуправление и дисциплина</a:t>
            </a:r>
            <a:br>
              <a:rPr lang="ru-RU" sz="4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45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0639" y="353402"/>
            <a:ext cx="10913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идей Макаренко в современной педагогике:</a:t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0639" y="1817379"/>
            <a:ext cx="66026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Коллективная деятельность в условиях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Трудовое воспитание в новой реальности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Самоуправление и гражданская ответственность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 перспективных линий в мотивации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Игра как элемент воспитания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58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973" y="590442"/>
            <a:ext cx="10058400" cy="7634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4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идей </a:t>
            </a:r>
            <a:r>
              <a:rPr lang="ru-RU" sz="4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Макаренко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92790" y="3244334"/>
            <a:ext cx="2423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16992" y="1714071"/>
            <a:ext cx="3016332" cy="2015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16992" y="2163952"/>
            <a:ext cx="30163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Межвозрастные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проекты</a:t>
            </a:r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822175" y="2093976"/>
            <a:ext cx="3824801" cy="3149188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08623" y="3068122"/>
            <a:ext cx="31246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деятельность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309" y="1779846"/>
            <a:ext cx="3194462" cy="1140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95568" y="4702629"/>
            <a:ext cx="2848063" cy="1269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Проектные команды </a:t>
            </a:r>
          </a:p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87096" y="4569496"/>
            <a:ext cx="2885704" cy="1371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26563" y="1812485"/>
            <a:ext cx="29542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Волонтёрские отряды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87095" y="4713445"/>
            <a:ext cx="26956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Школьные кооперативы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>
            <a:stCxn id="9" idx="7"/>
          </p:cNvCxnSpPr>
          <p:nvPr/>
        </p:nvCxnSpPr>
        <p:spPr>
          <a:xfrm flipV="1">
            <a:off x="7086847" y="2226832"/>
            <a:ext cx="1130144" cy="3283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9" idx="5"/>
          </p:cNvCxnSpPr>
          <p:nvPr/>
        </p:nvCxnSpPr>
        <p:spPr>
          <a:xfrm>
            <a:off x="7086847" y="4781976"/>
            <a:ext cx="1130145" cy="5500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3585035" y="2306026"/>
            <a:ext cx="773209" cy="3819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294167" y="4713445"/>
            <a:ext cx="956620" cy="5297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59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9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703" y="152123"/>
            <a:ext cx="7029123" cy="118978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Новогодняя традиция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4" y="1115688"/>
            <a:ext cx="4343677" cy="32577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1703" y="4671625"/>
            <a:ext cx="6096000" cy="20036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Новый год - замечательный праздник, который ждут и взрослые, и дети. Ждут чуда и исполнения желания в самую волшебную ночь. Каждый год я со своими учениками украшаю класс к Новому году. Мои пятиклассники учатся вырезать красивые снежинки. Вместе мы создаем новогоднее настроение. Сказка приходит в гости к нам!!!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826" y="463138"/>
            <a:ext cx="4417621" cy="589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7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Новогодние окна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4" y="2911430"/>
            <a:ext cx="5168058" cy="38760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2911430"/>
            <a:ext cx="4873612" cy="38760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035" y="135067"/>
            <a:ext cx="1963082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2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5212199" cy="1609344"/>
          </a:xfrm>
        </p:spPr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Адвент</a:t>
            </a:r>
            <a:r>
              <a:rPr lang="ru-RU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календарь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421" y="0"/>
            <a:ext cx="5582454" cy="39426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5070"/>
            <a:ext cx="7631875" cy="42929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122722" y="4497779"/>
            <a:ext cx="3705101" cy="1543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2066306" y="5830785"/>
            <a:ext cx="6056416" cy="1580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5106390" y="3170712"/>
            <a:ext cx="3016332" cy="20544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3028208" y="4880758"/>
            <a:ext cx="4987636" cy="7377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53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210</TotalTime>
  <Words>169</Words>
  <Application>Microsoft Office PowerPoint</Application>
  <PresentationFormat>Широкоэкранный</PresentationFormat>
  <Paragraphs>27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Book Antiqua</vt:lpstr>
      <vt:lpstr>Calibri</vt:lpstr>
      <vt:lpstr>Cambria</vt:lpstr>
      <vt:lpstr>Georgia</vt:lpstr>
      <vt:lpstr>Rockwell</vt:lpstr>
      <vt:lpstr>Rockwell Condensed</vt:lpstr>
      <vt:lpstr>Times New Roman</vt:lpstr>
      <vt:lpstr>Wingdings</vt:lpstr>
      <vt:lpstr>Дерево</vt:lpstr>
      <vt:lpstr>«Коллективное воспитание как основа формирования личности:  идеи А. С. Макаренко  и их актуальность сегодня» </vt:lpstr>
      <vt:lpstr>Цель доклада — раскрыть суть идей А. С. Макаренко о коллективном воспитании и показать их значимость для современной образовательной практики. </vt:lpstr>
      <vt:lpstr>   Ключевые идеи А. С. Макаренко  о коллективном воспитании:  1. Коллектив как среда развития личности 2. Принцип параллельного действия 3. Система перспективных линий 4. Трудовое воспитание 5. Самоуправление и дисциплина    </vt:lpstr>
      <vt:lpstr>Презентация PowerPoint</vt:lpstr>
      <vt:lpstr>   реализация идей Макаренко  </vt:lpstr>
      <vt:lpstr>Презентация PowerPoint</vt:lpstr>
      <vt:lpstr>Новогодняя традиция</vt:lpstr>
      <vt:lpstr>Новогодние окна</vt:lpstr>
      <vt:lpstr>Адвент календарь</vt:lpstr>
      <vt:lpstr>Презентация PowerPoint</vt:lpstr>
      <vt:lpstr>Презентация PowerPoint</vt:lpstr>
      <vt:lpstr>Презентация PowerPoint</vt:lpstr>
      <vt:lpstr>Сегодня, когда мир требует от выпускников умения работать в команде, идеи Макаренко  особенно ценны.  Наша задача — не слепо следовать букве, а  творчески переосмысливать его подходы в контексте  современных реалий.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«Коллективное воспитание как основа формирования личности: идеи А. С. Макаренко и их актуальность сегодня» </dc:title>
  <dc:creator>Vladimir</dc:creator>
  <cp:lastModifiedBy>Vladimir</cp:lastModifiedBy>
  <cp:revision>16</cp:revision>
  <dcterms:created xsi:type="dcterms:W3CDTF">2026-02-02T08:49:18Z</dcterms:created>
  <dcterms:modified xsi:type="dcterms:W3CDTF">2026-02-02T12:20:13Z</dcterms:modified>
</cp:coreProperties>
</file>