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1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3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9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4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6113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48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9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4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9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5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7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7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4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4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4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C7E2-CF13-4A57-8AF9-34FFA1B497E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BE7C33-A71C-4E8D-93BD-B29B614E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37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647" y="152653"/>
            <a:ext cx="7766936" cy="1646302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8625" y="1798955"/>
            <a:ext cx="7766936" cy="490209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коллектива </a:t>
            </a:r>
            <a:endParaRPr lang="ru-RU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игровую деятельность</a:t>
            </a:r>
          </a:p>
          <a:p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Шишмарева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Е.К.,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34813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 Семенович Макаренко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(1(13) марта 1888г. – 1 апреля 1939г. 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99" y="1723860"/>
            <a:ext cx="3850813" cy="4813517"/>
          </a:xfrm>
        </p:spPr>
      </p:pic>
    </p:spTree>
    <p:extLst>
      <p:ext uri="{BB962C8B-B14F-4D97-AF65-F5344CB8AC3E}">
        <p14:creationId xmlns:p14="http://schemas.microsoft.com/office/powerpoint/2010/main" val="10607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Воспитательный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научно организованная система нравственно воспитывающей детской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226143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стадии становления коллектива: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— становление коллектива (стадия первоначального сплочения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второй   стадии   усиливается влияние актива.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последующие стадии характеризуют расцвет коллектива. </a:t>
            </a:r>
          </a:p>
        </p:txBody>
      </p:sp>
    </p:spTree>
    <p:extLst>
      <p:ext uri="{BB962C8B-B14F-4D97-AF65-F5344CB8AC3E}">
        <p14:creationId xmlns:p14="http://schemas.microsoft.com/office/powerpoint/2010/main" val="75402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Снежный ком;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Калейдоскоп имен;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Посылочка;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– ассоциация.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80" y="1743682"/>
            <a:ext cx="573024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7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Игра «Мне не нравится»;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Игра «Я поступлю как …»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Игра «Рисуем вдвоем»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Игра «Ковер мира»</a:t>
            </a:r>
          </a:p>
          <a:p>
            <a:pPr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67" y="1569493"/>
            <a:ext cx="6259774" cy="4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3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Игра «Визитная карточка»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Игра «Виноград»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Игра «Волшебные картинки»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Игра «Смешной рисунок»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2308991"/>
            <a:ext cx="6371496" cy="35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6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635" y="54293"/>
            <a:ext cx="4297680" cy="32232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72" y="1"/>
            <a:ext cx="4442460" cy="3331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4" y="3679506"/>
            <a:ext cx="5378027" cy="3025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72" y="3526153"/>
            <a:ext cx="4442460" cy="33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4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409433"/>
            <a:ext cx="8946456" cy="5631929"/>
          </a:xfrm>
        </p:spPr>
        <p:txBody>
          <a:bodyPr/>
          <a:lstStyle/>
          <a:p>
            <a:pPr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образом, систематическое использование игровой деятельности в моем классе привело на данный момент к следующим результатам:</a:t>
            </a:r>
            <a:endParaRPr lang="ru-RU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коллективе выделился и заработал актив;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активно и бесконфликтно работают в парах и группах;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стараются решать возникающие конфликтные ситуации мирным путем;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классе отсутствуют «изолированные» школьники.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61334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</TotalTime>
  <Words>108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Trebuchet MS</vt:lpstr>
      <vt:lpstr>Wingdings 3</vt:lpstr>
      <vt:lpstr>Грань</vt:lpstr>
      <vt:lpstr>Доклад</vt:lpstr>
      <vt:lpstr>Антон Семенович Макаренко (1(13) марта 1888г. – 1 апреля 1939г. )</vt:lpstr>
      <vt:lpstr>Презентация PowerPoint</vt:lpstr>
      <vt:lpstr>Три стадии становления коллектива:</vt:lpstr>
      <vt:lpstr>1 класс</vt:lpstr>
      <vt:lpstr>2 класс</vt:lpstr>
      <vt:lpstr>3 класс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</dc:title>
  <dc:creator>Сушиновская сош</dc:creator>
  <cp:lastModifiedBy>Сушиновская сош</cp:lastModifiedBy>
  <cp:revision>8</cp:revision>
  <dcterms:created xsi:type="dcterms:W3CDTF">2024-02-12T09:20:07Z</dcterms:created>
  <dcterms:modified xsi:type="dcterms:W3CDTF">2024-02-12T13:05:34Z</dcterms:modified>
</cp:coreProperties>
</file>