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92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0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4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3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5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3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06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0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3FA08-5CBE-41B7-88AD-DDCD21B64649}" type="datetimeFigureOut">
              <a:rPr lang="ru-RU" smtClean="0"/>
              <a:t>03.02.2026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1649-8031-453C-B9F6-6728425223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8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21057"/>
            <a:ext cx="10515600" cy="11331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«Сухонойская средняя общеобразовательная школа»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918" y="2267611"/>
            <a:ext cx="8064426" cy="2322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20" y="5403773"/>
            <a:ext cx="592582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786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с Первыми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5107"/>
            <a:ext cx="5941765" cy="4968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45107"/>
            <a:ext cx="6096000" cy="496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21" y="2436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1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2704"/>
            <a:ext cx="3212870" cy="51980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719" y="1112704"/>
            <a:ext cx="4883319" cy="519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1" y="429658"/>
            <a:ext cx="11508036" cy="190591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в соответствии с ФГОС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02" y="2495318"/>
            <a:ext cx="5603913" cy="4202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86" y="2495319"/>
            <a:ext cx="3277330" cy="4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35" y="88135"/>
            <a:ext cx="10233752" cy="27982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деятельность (ПИД)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организованная творческая деятельность обучающегося по проектированию собственного исследования, направленная на решение исследовательской задачи, получение новых знаний из разных сфер деятельности, систематизацию этих знаний и получение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продуктов.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737" y="2775332"/>
            <a:ext cx="3833870" cy="383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17" y="2843270"/>
            <a:ext cx="5078776" cy="38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010" y="0"/>
            <a:ext cx="10515600" cy="105761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НПК младших школьников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334"/>
            <a:ext cx="3721177" cy="4961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71" y="1926397"/>
            <a:ext cx="3700148" cy="4931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44" y="835727"/>
            <a:ext cx="4122830" cy="49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грамотность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8" y="1690688"/>
            <a:ext cx="6096000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90688"/>
            <a:ext cx="387699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Первых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6" y="1690688"/>
            <a:ext cx="5879334" cy="45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95" y="1690688"/>
            <a:ext cx="57728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7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«Чистые берега»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01" y="1542362"/>
            <a:ext cx="5575097" cy="466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1" y="1542361"/>
            <a:ext cx="5742900" cy="46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01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субботник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0755"/>
            <a:ext cx="6882568" cy="51834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345" y="1470755"/>
            <a:ext cx="5387245" cy="518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41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93</Words>
  <Application>Microsoft Office PowerPoint</Application>
  <PresentationFormat>Широкоэкранный</PresentationFormat>
  <Paragraphs>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бюджетное общеобразовательное учреждение  «Сухонойская средняя общеобразовательная школа» </vt:lpstr>
      <vt:lpstr>Презентация PowerPoint</vt:lpstr>
      <vt:lpstr>Внеурочная деятельность в соответствии с ФГОС — это 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программы.</vt:lpstr>
      <vt:lpstr>Проектно-исследовательская деятельность (ПИД) — это организованная творческая деятельность обучающегося по проектированию собственного исследования, направленная на решение исследовательской задачи, получение новых знаний из разных сфер деятельности, систематизацию этих знаний и получение конкретных продуктов.</vt:lpstr>
      <vt:lpstr>НПК младших школьников</vt:lpstr>
      <vt:lpstr>Естественно-научная грамотность</vt:lpstr>
      <vt:lpstr>Походы Первых</vt:lpstr>
      <vt:lpstr>Акция «Чистые берега»</vt:lpstr>
      <vt:lpstr>Всероссийский субботник</vt:lpstr>
      <vt:lpstr>Уроки с Первыми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«Сухонойская средняя общеобразовательная школа» </dc:title>
  <dc:creator>Сухонойская СОШ</dc:creator>
  <cp:lastModifiedBy>Информатика</cp:lastModifiedBy>
  <cp:revision>12</cp:revision>
  <dcterms:created xsi:type="dcterms:W3CDTF">2026-02-02T03:47:56Z</dcterms:created>
  <dcterms:modified xsi:type="dcterms:W3CDTF">2026-02-03T11:24:49Z</dcterms:modified>
</cp:coreProperties>
</file>